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614" r:id="rId2"/>
    <p:sldId id="652" r:id="rId3"/>
    <p:sldId id="632" r:id="rId4"/>
    <p:sldId id="651" r:id="rId5"/>
    <p:sldId id="698" r:id="rId6"/>
    <p:sldId id="619" r:id="rId7"/>
    <p:sldId id="656" r:id="rId8"/>
    <p:sldId id="747" r:id="rId9"/>
    <p:sldId id="731" r:id="rId10"/>
    <p:sldId id="653" r:id="rId11"/>
    <p:sldId id="748" r:id="rId12"/>
    <p:sldId id="722" r:id="rId13"/>
    <p:sldId id="749" r:id="rId14"/>
    <p:sldId id="700" r:id="rId15"/>
    <p:sldId id="750" r:id="rId16"/>
    <p:sldId id="751" r:id="rId17"/>
    <p:sldId id="752" r:id="rId18"/>
    <p:sldId id="738" r:id="rId19"/>
    <p:sldId id="753" r:id="rId20"/>
    <p:sldId id="754" r:id="rId21"/>
    <p:sldId id="665"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37B7F0C9-C4E3-40EB-A354-F89704B12BD1}">
          <p14:sldIdLst>
            <p14:sldId id="614"/>
            <p14:sldId id="652"/>
            <p14:sldId id="632"/>
            <p14:sldId id="651"/>
            <p14:sldId id="698"/>
            <p14:sldId id="619"/>
            <p14:sldId id="656"/>
            <p14:sldId id="747"/>
            <p14:sldId id="731"/>
            <p14:sldId id="653"/>
            <p14:sldId id="748"/>
            <p14:sldId id="722"/>
            <p14:sldId id="749"/>
            <p14:sldId id="700"/>
            <p14:sldId id="750"/>
            <p14:sldId id="751"/>
            <p14:sldId id="752"/>
            <p14:sldId id="738"/>
            <p14:sldId id="753"/>
            <p14:sldId id="754"/>
            <p14:sldId id="665"/>
          </p14:sldIdLst>
        </p14:section>
        <p14:section name="About Us" id="{0D849057-D8B3-4CE1-832F-6F5A7849F30F}">
          <p14:sldIdLst/>
        </p14:section>
        <p14:section name="Meet our Team" id="{81C1AD74-C621-4219-8B8A-0ABEC771505D}">
          <p14:sldIdLst/>
        </p14:section>
        <p14:section name="Our Services" id="{96862B5B-F925-40A4-8FFA-D779AC807F81}">
          <p14:sldIdLst/>
        </p14:section>
        <p14:section name="Gallery" id="{5EC308F1-96AD-488D-8B8B-EC9E2D2D7064}">
          <p14:sldIdLst/>
        </p14:section>
        <p14:section name="Devices" id="{1D062B2C-897F-4AC0-8E60-04CE4C45FE71}">
          <p14:sldIdLst/>
        </p14:section>
        <p14:section name="Infographics" id="{5D9F8A17-BBFC-43B2-BF1E-AB482EC75446}">
          <p14:sldIdLst/>
        </p14:section>
      </p14:sectionLst>
    </p:ext>
    <p:ext uri="{EFAFB233-063F-42B5-8137-9DF3F51BA10A}">
      <p15:sldGuideLst xmlns:p15="http://schemas.microsoft.com/office/powerpoint/2012/main">
        <p15:guide id="2" pos="3840" userDrawn="1">
          <p15:clr>
            <a:srgbClr val="A4A3A4"/>
          </p15:clr>
        </p15:guide>
        <p15:guide id="4" orient="horz" pos="4110" userDrawn="1">
          <p15:clr>
            <a:srgbClr val="A4A3A4"/>
          </p15:clr>
        </p15:guide>
        <p15:guide id="5" pos="211" userDrawn="1">
          <p15:clr>
            <a:srgbClr val="A4A3A4"/>
          </p15:clr>
        </p15:guide>
        <p15:guide id="6" orient="horz" pos="210" userDrawn="1">
          <p15:clr>
            <a:srgbClr val="A4A3A4"/>
          </p15:clr>
        </p15:guide>
        <p15:guide id="7" pos="746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5D67"/>
    <a:srgbClr val="232626"/>
    <a:srgbClr val="272A2A"/>
    <a:srgbClr val="F9F9F9"/>
    <a:srgbClr val="EFECFE"/>
    <a:srgbClr val="FF6D68"/>
    <a:srgbClr val="B9706E"/>
    <a:srgbClr val="5D288C"/>
    <a:srgbClr val="000000"/>
    <a:srgbClr val="7030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17" autoAdjust="0"/>
    <p:restoredTop sz="94651" autoAdjust="0"/>
  </p:normalViewPr>
  <p:slideViewPr>
    <p:cSldViewPr snapToGrid="0" showGuides="1">
      <p:cViewPr varScale="1">
        <p:scale>
          <a:sx n="109" d="100"/>
          <a:sy n="109" d="100"/>
        </p:scale>
        <p:origin x="810" y="108"/>
      </p:cViewPr>
      <p:guideLst>
        <p:guide pos="3840"/>
        <p:guide orient="horz" pos="4110"/>
        <p:guide pos="211"/>
        <p:guide orient="horz" pos="210"/>
        <p:guide pos="7469"/>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430"/>
    </p:cViewPr>
  </p:sorterViewPr>
  <p:notesViewPr>
    <p:cSldViewPr snapToGrid="0" showGuides="1">
      <p:cViewPr varScale="1">
        <p:scale>
          <a:sx n="88" d="100"/>
          <a:sy n="88" d="100"/>
        </p:scale>
        <p:origin x="2964" y="-168"/>
      </p:cViewPr>
      <p:guideLst/>
    </p:cSldViewPr>
  </p:notesViewPr>
  <p:gridSpacing cx="75600" cy="756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latin typeface="Metropolis" panose="00000500000000000000" pitchFamily="50"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99EEBC-801D-48ED-B535-298BB7EDD6B9}" type="datetimeFigureOut">
              <a:rPr lang="fr-CA" smtClean="0">
                <a:latin typeface="Metropolis" panose="00000500000000000000" pitchFamily="50" charset="0"/>
              </a:rPr>
              <a:t>2021-02-04</a:t>
            </a:fld>
            <a:endParaRPr lang="fr-CA">
              <a:latin typeface="Metropolis" panose="00000500000000000000" pitchFamily="50"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dirty="0">
              <a:latin typeface="Metropolis" panose="00000500000000000000" pitchFamily="50"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EDE7FE-8B5A-4903-B85A-8040D05696C6}" type="slidenum">
              <a:rPr lang="fr-CA" smtClean="0">
                <a:latin typeface="Metropolis" panose="00000500000000000000" pitchFamily="50" charset="0"/>
              </a:rPr>
              <a:t>‹#›</a:t>
            </a:fld>
            <a:endParaRPr lang="fr-CA">
              <a:latin typeface="Metropolis" panose="00000500000000000000" pitchFamily="50"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002" y="8683110"/>
            <a:ext cx="1745796" cy="4608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82858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etropolis" panose="00000500000000000000" pitchFamily="50" charset="0"/>
              </a:defRPr>
            </a:lvl1pPr>
          </a:lstStyle>
          <a:p>
            <a:endParaRPr lang="fr-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etropolis" panose="00000500000000000000" pitchFamily="50" charset="0"/>
              </a:defRPr>
            </a:lvl1pPr>
          </a:lstStyle>
          <a:p>
            <a:fld id="{99CC462C-9F76-4357-BB19-A4DE8D8E1FB0}" type="datetimeFigureOut">
              <a:rPr lang="fr-CA" smtClean="0"/>
              <a:pPr/>
              <a:t>2021-02-04</a:t>
            </a:fld>
            <a:endParaRPr lang="fr-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etropolis" panose="00000500000000000000" pitchFamily="50" charset="0"/>
              </a:defRPr>
            </a:lvl1pPr>
          </a:lstStyle>
          <a:p>
            <a:endParaRPr lang="fr-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etropolis" panose="00000500000000000000" pitchFamily="50" charset="0"/>
              </a:defRPr>
            </a:lvl1pPr>
          </a:lstStyle>
          <a:p>
            <a:fld id="{32EF6E3F-7229-435D-9B4A-E0ABCDF45996}" type="slidenum">
              <a:rPr lang="fr-CA" smtClean="0"/>
              <a:pPr/>
              <a:t>‹#›</a:t>
            </a:fld>
            <a:endParaRPr lang="fr-CA"/>
          </a:p>
        </p:txBody>
      </p:sp>
    </p:spTree>
    <p:extLst>
      <p:ext uri="{BB962C8B-B14F-4D97-AF65-F5344CB8AC3E}">
        <p14:creationId xmlns:p14="http://schemas.microsoft.com/office/powerpoint/2010/main" val="332869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etropolis" panose="00000500000000000000" pitchFamily="50" charset="0"/>
        <a:ea typeface="+mn-ea"/>
        <a:cs typeface="+mn-cs"/>
      </a:defRPr>
    </a:lvl1pPr>
    <a:lvl2pPr marL="457200" algn="l" defTabSz="914400" rtl="0" eaLnBrk="1" latinLnBrk="0" hangingPunct="1">
      <a:defRPr sz="1200" kern="1200">
        <a:solidFill>
          <a:schemeClr val="tx1"/>
        </a:solidFill>
        <a:latin typeface="Metropolis" panose="00000500000000000000" pitchFamily="50" charset="0"/>
        <a:ea typeface="+mn-ea"/>
        <a:cs typeface="+mn-cs"/>
      </a:defRPr>
    </a:lvl2pPr>
    <a:lvl3pPr marL="914400" algn="l" defTabSz="914400" rtl="0" eaLnBrk="1" latinLnBrk="0" hangingPunct="1">
      <a:defRPr sz="1200" kern="1200">
        <a:solidFill>
          <a:schemeClr val="tx1"/>
        </a:solidFill>
        <a:latin typeface="Metropolis" panose="00000500000000000000" pitchFamily="50" charset="0"/>
        <a:ea typeface="+mn-ea"/>
        <a:cs typeface="+mn-cs"/>
      </a:defRPr>
    </a:lvl3pPr>
    <a:lvl4pPr marL="1371600" algn="l" defTabSz="914400" rtl="0" eaLnBrk="1" latinLnBrk="0" hangingPunct="1">
      <a:defRPr sz="1200" kern="1200">
        <a:solidFill>
          <a:schemeClr val="tx1"/>
        </a:solidFill>
        <a:latin typeface="Metropolis" panose="00000500000000000000" pitchFamily="50" charset="0"/>
        <a:ea typeface="+mn-ea"/>
        <a:cs typeface="+mn-cs"/>
      </a:defRPr>
    </a:lvl4pPr>
    <a:lvl5pPr marL="1828800" algn="l" defTabSz="914400" rtl="0" eaLnBrk="1" latinLnBrk="0" hangingPunct="1">
      <a:defRPr sz="1200" kern="1200">
        <a:solidFill>
          <a:schemeClr val="tx1"/>
        </a:solidFill>
        <a:latin typeface="Metropolis" panose="00000500000000000000" pitchFamily="50"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3B8C47A-95D6-48A8-B1C8-88A6B9B49437}"/>
              </a:ext>
            </a:extLst>
          </p:cNvPr>
          <p:cNvSpPr>
            <a:spLocks noGrp="1"/>
          </p:cNvSpPr>
          <p:nvPr>
            <p:ph type="pic" sz="quarter" idx="11"/>
          </p:nvPr>
        </p:nvSpPr>
        <p:spPr>
          <a:xfrm>
            <a:off x="0" y="0"/>
            <a:ext cx="12192000" cy="6858000"/>
          </a:xfrm>
          <a:custGeom>
            <a:avLst/>
            <a:gdLst>
              <a:gd name="connsiteX0" fmla="*/ 0 w 12192000"/>
              <a:gd name="connsiteY0" fmla="*/ 0 h 6858000"/>
              <a:gd name="connsiteX1" fmla="*/ 5880100 w 12192000"/>
              <a:gd name="connsiteY1" fmla="*/ 0 h 6858000"/>
              <a:gd name="connsiteX2" fmla="*/ 6096000 w 12192000"/>
              <a:gd name="connsiteY2" fmla="*/ 0 h 6858000"/>
              <a:gd name="connsiteX3" fmla="*/ 6096002 w 12192000"/>
              <a:gd name="connsiteY3" fmla="*/ 0 h 6858000"/>
              <a:gd name="connsiteX4" fmla="*/ 6273800 w 12192000"/>
              <a:gd name="connsiteY4" fmla="*/ 0 h 6858000"/>
              <a:gd name="connsiteX5" fmla="*/ 6409994 w 12192000"/>
              <a:gd name="connsiteY5" fmla="*/ 0 h 6858000"/>
              <a:gd name="connsiteX6" fmla="*/ 6460439 w 12192000"/>
              <a:gd name="connsiteY6" fmla="*/ 252345 h 6858000"/>
              <a:gd name="connsiteX7" fmla="*/ 6835154 w 12192000"/>
              <a:gd name="connsiteY7" fmla="*/ 1084455 h 6858000"/>
              <a:gd name="connsiteX8" fmla="*/ 9289143 w 12192000"/>
              <a:gd name="connsiteY8" fmla="*/ 1949841 h 6858000"/>
              <a:gd name="connsiteX9" fmla="*/ 9200444 w 12192000"/>
              <a:gd name="connsiteY9" fmla="*/ 3112300 h 6858000"/>
              <a:gd name="connsiteX10" fmla="*/ 11181376 w 12192000"/>
              <a:gd name="connsiteY10" fmla="*/ 4145596 h 6858000"/>
              <a:gd name="connsiteX11" fmla="*/ 11521385 w 12192000"/>
              <a:gd name="connsiteY11" fmla="*/ 6121776 h 6858000"/>
              <a:gd name="connsiteX12" fmla="*/ 12045376 w 12192000"/>
              <a:gd name="connsiteY12" fmla="*/ 6386458 h 6858000"/>
              <a:gd name="connsiteX13" fmla="*/ 12192000 w 12192000"/>
              <a:gd name="connsiteY13" fmla="*/ 6424464 h 6858000"/>
              <a:gd name="connsiteX14" fmla="*/ 12192000 w 12192000"/>
              <a:gd name="connsiteY14" fmla="*/ 6858000 h 6858000"/>
              <a:gd name="connsiteX15" fmla="*/ 6273800 w 12192000"/>
              <a:gd name="connsiteY15" fmla="*/ 6858000 h 6858000"/>
              <a:gd name="connsiteX16" fmla="*/ 6096002 w 12192000"/>
              <a:gd name="connsiteY16" fmla="*/ 6858000 h 6858000"/>
              <a:gd name="connsiteX17" fmla="*/ 6096000 w 12192000"/>
              <a:gd name="connsiteY17" fmla="*/ 6858000 h 6858000"/>
              <a:gd name="connsiteX18" fmla="*/ 5880100 w 12192000"/>
              <a:gd name="connsiteY18" fmla="*/ 6858000 h 6858000"/>
              <a:gd name="connsiteX19" fmla="*/ 5782007 w 12192000"/>
              <a:gd name="connsiteY19" fmla="*/ 6858000 h 6858000"/>
              <a:gd name="connsiteX20" fmla="*/ 5731562 w 12192000"/>
              <a:gd name="connsiteY20" fmla="*/ 6605654 h 6858000"/>
              <a:gd name="connsiteX21" fmla="*/ 5356847 w 12192000"/>
              <a:gd name="connsiteY21" fmla="*/ 5773545 h 6858000"/>
              <a:gd name="connsiteX22" fmla="*/ 2902856 w 12192000"/>
              <a:gd name="connsiteY22" fmla="*/ 4908159 h 6858000"/>
              <a:gd name="connsiteX23" fmla="*/ 2991555 w 12192000"/>
              <a:gd name="connsiteY23" fmla="*/ 3745700 h 6858000"/>
              <a:gd name="connsiteX24" fmla="*/ 1010624 w 12192000"/>
              <a:gd name="connsiteY24" fmla="*/ 2712404 h 6858000"/>
              <a:gd name="connsiteX25" fmla="*/ 670614 w 12192000"/>
              <a:gd name="connsiteY25" fmla="*/ 736224 h 6858000"/>
              <a:gd name="connsiteX26" fmla="*/ 146623 w 12192000"/>
              <a:gd name="connsiteY26" fmla="*/ 471543 h 6858000"/>
              <a:gd name="connsiteX27" fmla="*/ 0 w 12192000"/>
              <a:gd name="connsiteY27" fmla="*/ 43353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00" h="6858000">
                <a:moveTo>
                  <a:pt x="0" y="0"/>
                </a:moveTo>
                <a:lnTo>
                  <a:pt x="5880100" y="0"/>
                </a:lnTo>
                <a:lnTo>
                  <a:pt x="6096000" y="0"/>
                </a:lnTo>
                <a:lnTo>
                  <a:pt x="6096002" y="0"/>
                </a:lnTo>
                <a:lnTo>
                  <a:pt x="6273800" y="0"/>
                </a:lnTo>
                <a:lnTo>
                  <a:pt x="6409994" y="0"/>
                </a:lnTo>
                <a:lnTo>
                  <a:pt x="6460439" y="252345"/>
                </a:lnTo>
                <a:cubicBezTo>
                  <a:pt x="6537487" y="584388"/>
                  <a:pt x="6647190" y="886171"/>
                  <a:pt x="6835154" y="1084455"/>
                </a:cubicBezTo>
                <a:cubicBezTo>
                  <a:pt x="7369809" y="1648463"/>
                  <a:pt x="8894928" y="1611867"/>
                  <a:pt x="9289143" y="1949841"/>
                </a:cubicBezTo>
                <a:cubicBezTo>
                  <a:pt x="9683358" y="2287815"/>
                  <a:pt x="8885072" y="2746341"/>
                  <a:pt x="9200444" y="3112300"/>
                </a:cubicBezTo>
                <a:cubicBezTo>
                  <a:pt x="9515816" y="3478259"/>
                  <a:pt x="10794552" y="3644017"/>
                  <a:pt x="11181376" y="4145596"/>
                </a:cubicBezTo>
                <a:cubicBezTo>
                  <a:pt x="11568200" y="4647176"/>
                  <a:pt x="11038472" y="5671862"/>
                  <a:pt x="11521385" y="6121776"/>
                </a:cubicBezTo>
                <a:cubicBezTo>
                  <a:pt x="11642114" y="6234255"/>
                  <a:pt x="11827056" y="6318749"/>
                  <a:pt x="12045376" y="6386458"/>
                </a:cubicBezTo>
                <a:lnTo>
                  <a:pt x="12192000" y="6424464"/>
                </a:lnTo>
                <a:lnTo>
                  <a:pt x="12192000" y="6858000"/>
                </a:lnTo>
                <a:lnTo>
                  <a:pt x="6273800" y="6858000"/>
                </a:lnTo>
                <a:lnTo>
                  <a:pt x="6096002" y="6858000"/>
                </a:lnTo>
                <a:lnTo>
                  <a:pt x="6096000" y="6858000"/>
                </a:lnTo>
                <a:lnTo>
                  <a:pt x="5880100" y="6858000"/>
                </a:lnTo>
                <a:lnTo>
                  <a:pt x="5782007" y="6858000"/>
                </a:lnTo>
                <a:lnTo>
                  <a:pt x="5731562" y="6605654"/>
                </a:lnTo>
                <a:cubicBezTo>
                  <a:pt x="5654514" y="6273612"/>
                  <a:pt x="5544811" y="5971829"/>
                  <a:pt x="5356847" y="5773545"/>
                </a:cubicBezTo>
                <a:cubicBezTo>
                  <a:pt x="4822192" y="5209536"/>
                  <a:pt x="3297072" y="5246133"/>
                  <a:pt x="2902856" y="4908159"/>
                </a:cubicBezTo>
                <a:cubicBezTo>
                  <a:pt x="2508641" y="4570184"/>
                  <a:pt x="3306928" y="4111659"/>
                  <a:pt x="2991555" y="3745700"/>
                </a:cubicBezTo>
                <a:cubicBezTo>
                  <a:pt x="2676183" y="3379741"/>
                  <a:pt x="1397447" y="3213983"/>
                  <a:pt x="1010624" y="2712404"/>
                </a:cubicBezTo>
                <a:cubicBezTo>
                  <a:pt x="623800" y="2210824"/>
                  <a:pt x="1153527" y="1186138"/>
                  <a:pt x="670614" y="736224"/>
                </a:cubicBezTo>
                <a:cubicBezTo>
                  <a:pt x="549886" y="623746"/>
                  <a:pt x="364943" y="539252"/>
                  <a:pt x="146623" y="471543"/>
                </a:cubicBezTo>
                <a:lnTo>
                  <a:pt x="0" y="433537"/>
                </a:lnTo>
                <a:close/>
              </a:path>
            </a:pathLst>
          </a:custGeom>
        </p:spPr>
        <p:txBody>
          <a:bodyPr wrap="square">
            <a:noAutofit/>
          </a:bodyPr>
          <a:lstStyle>
            <a:lvl1pPr>
              <a:defRPr>
                <a:latin typeface="Metropolis" panose="00000500000000000000" pitchFamily="50" charset="0"/>
              </a:defRPr>
            </a:lvl1pPr>
          </a:lstStyle>
          <a:p>
            <a:endParaRPr lang="fr-CA"/>
          </a:p>
        </p:txBody>
      </p:sp>
    </p:spTree>
    <p:extLst>
      <p:ext uri="{BB962C8B-B14F-4D97-AF65-F5344CB8AC3E}">
        <p14:creationId xmlns:p14="http://schemas.microsoft.com/office/powerpoint/2010/main" val="2488638759"/>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D75C48B-4714-4DB4-B2F1-504EF95C8DE6}"/>
              </a:ext>
            </a:extLst>
          </p:cNvPr>
          <p:cNvSpPr>
            <a:spLocks noGrp="1"/>
          </p:cNvSpPr>
          <p:nvPr>
            <p:ph type="pic" sz="quarter" idx="12"/>
          </p:nvPr>
        </p:nvSpPr>
        <p:spPr>
          <a:xfrm>
            <a:off x="5" y="2353288"/>
            <a:ext cx="12191997" cy="4504712"/>
          </a:xfrm>
          <a:custGeom>
            <a:avLst/>
            <a:gdLst>
              <a:gd name="connsiteX0" fmla="*/ 12169033 w 12191997"/>
              <a:gd name="connsiteY0" fmla="*/ 0 h 4504712"/>
              <a:gd name="connsiteX1" fmla="*/ 12191995 w 12191997"/>
              <a:gd name="connsiteY1" fmla="*/ 0 h 4504712"/>
              <a:gd name="connsiteX2" fmla="*/ 12191995 w 12191997"/>
              <a:gd name="connsiteY2" fmla="*/ 3434241 h 4504712"/>
              <a:gd name="connsiteX3" fmla="*/ 12191997 w 12191997"/>
              <a:gd name="connsiteY3" fmla="*/ 3434241 h 4504712"/>
              <a:gd name="connsiteX4" fmla="*/ 12191997 w 12191997"/>
              <a:gd name="connsiteY4" fmla="*/ 4504712 h 4504712"/>
              <a:gd name="connsiteX5" fmla="*/ 0 w 12191997"/>
              <a:gd name="connsiteY5" fmla="*/ 4504712 h 4504712"/>
              <a:gd name="connsiteX6" fmla="*/ 0 w 12191997"/>
              <a:gd name="connsiteY6" fmla="*/ 3335760 h 4504712"/>
              <a:gd name="connsiteX7" fmla="*/ 448612 w 12191997"/>
              <a:gd name="connsiteY7" fmla="*/ 3313818 h 4504712"/>
              <a:gd name="connsiteX8" fmla="*/ 1927918 w 12191997"/>
              <a:gd name="connsiteY8" fmla="*/ 3150827 h 4504712"/>
              <a:gd name="connsiteX9" fmla="*/ 3466381 w 12191997"/>
              <a:gd name="connsiteY9" fmla="*/ 2083404 h 4504712"/>
              <a:gd name="connsiteX10" fmla="*/ 5532974 w 12191997"/>
              <a:gd name="connsiteY10" fmla="*/ 2121986 h 4504712"/>
              <a:gd name="connsiteX11" fmla="*/ 7369945 w 12191997"/>
              <a:gd name="connsiteY11" fmla="*/ 1260331 h 4504712"/>
              <a:gd name="connsiteX12" fmla="*/ 10883152 w 12191997"/>
              <a:gd name="connsiteY12" fmla="*/ 1112435 h 4504712"/>
              <a:gd name="connsiteX13" fmla="*/ 12169033 w 12191997"/>
              <a:gd name="connsiteY13" fmla="*/ 0 h 450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1997" h="4504712">
                <a:moveTo>
                  <a:pt x="12169033" y="0"/>
                </a:moveTo>
                <a:lnTo>
                  <a:pt x="12191995" y="0"/>
                </a:lnTo>
                <a:lnTo>
                  <a:pt x="12191995" y="3434241"/>
                </a:lnTo>
                <a:lnTo>
                  <a:pt x="12191997" y="3434241"/>
                </a:lnTo>
                <a:lnTo>
                  <a:pt x="12191997" y="4504712"/>
                </a:lnTo>
                <a:lnTo>
                  <a:pt x="0" y="4504712"/>
                </a:lnTo>
                <a:lnTo>
                  <a:pt x="0" y="3335760"/>
                </a:lnTo>
                <a:lnTo>
                  <a:pt x="448612" y="3313818"/>
                </a:lnTo>
                <a:cubicBezTo>
                  <a:pt x="1038910" y="3280304"/>
                  <a:pt x="1575414" y="3232587"/>
                  <a:pt x="1927918" y="3150827"/>
                </a:cubicBezTo>
                <a:cubicBezTo>
                  <a:pt x="2930600" y="2918265"/>
                  <a:pt x="2865538" y="2254877"/>
                  <a:pt x="3466381" y="2083404"/>
                </a:cubicBezTo>
                <a:cubicBezTo>
                  <a:pt x="4067225" y="1911930"/>
                  <a:pt x="4882381" y="2259164"/>
                  <a:pt x="5532974" y="2121986"/>
                </a:cubicBezTo>
                <a:cubicBezTo>
                  <a:pt x="6183568" y="1984807"/>
                  <a:pt x="6478249" y="1428589"/>
                  <a:pt x="7369945" y="1260331"/>
                </a:cubicBezTo>
                <a:cubicBezTo>
                  <a:pt x="8261643" y="1092072"/>
                  <a:pt x="10083307" y="1322490"/>
                  <a:pt x="10883152" y="1112435"/>
                </a:cubicBezTo>
                <a:cubicBezTo>
                  <a:pt x="11683001" y="902380"/>
                  <a:pt x="11686829" y="245422"/>
                  <a:pt x="12169033" y="0"/>
                </a:cubicBezTo>
                <a:close/>
              </a:path>
            </a:pathLst>
          </a:custGeom>
        </p:spPr>
        <p:txBody>
          <a:bodyPr wrap="square">
            <a:noAutofit/>
          </a:bodyPr>
          <a:lstStyle>
            <a:lvl1pPr>
              <a:defRPr>
                <a:latin typeface="Metropolis" panose="00000500000000000000" pitchFamily="50" charset="0"/>
              </a:defRPr>
            </a:lvl1pPr>
          </a:lstStyle>
          <a:p>
            <a:endParaRPr lang="fr-CA"/>
          </a:p>
        </p:txBody>
      </p:sp>
    </p:spTree>
    <p:extLst>
      <p:ext uri="{BB962C8B-B14F-4D97-AF65-F5344CB8AC3E}">
        <p14:creationId xmlns:p14="http://schemas.microsoft.com/office/powerpoint/2010/main" val="33943595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4CD4B9E-45A3-406A-A9BD-A28A47DAB661}"/>
              </a:ext>
            </a:extLst>
          </p:cNvPr>
          <p:cNvSpPr>
            <a:spLocks noGrp="1"/>
          </p:cNvSpPr>
          <p:nvPr>
            <p:ph type="pic" sz="quarter" idx="11"/>
          </p:nvPr>
        </p:nvSpPr>
        <p:spPr>
          <a:xfrm>
            <a:off x="0" y="0"/>
            <a:ext cx="5803900" cy="6858000"/>
          </a:xfrm>
          <a:custGeom>
            <a:avLst/>
            <a:gdLst>
              <a:gd name="connsiteX0" fmla="*/ 0 w 4467308"/>
              <a:gd name="connsiteY0" fmla="*/ 0 h 6858000"/>
              <a:gd name="connsiteX1" fmla="*/ 2486362 w 4467308"/>
              <a:gd name="connsiteY1" fmla="*/ 0 h 6858000"/>
              <a:gd name="connsiteX2" fmla="*/ 2561086 w 4467308"/>
              <a:gd name="connsiteY2" fmla="*/ 42965 h 6858000"/>
              <a:gd name="connsiteX3" fmla="*/ 4467308 w 4467308"/>
              <a:gd name="connsiteY3" fmla="*/ 3429000 h 6858000"/>
              <a:gd name="connsiteX4" fmla="*/ 2561086 w 4467308"/>
              <a:gd name="connsiteY4" fmla="*/ 6815035 h 6858000"/>
              <a:gd name="connsiteX5" fmla="*/ 2486362 w 4467308"/>
              <a:gd name="connsiteY5" fmla="*/ 6858000 h 6858000"/>
              <a:gd name="connsiteX6" fmla="*/ 0 w 446730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7308" h="6858000">
                <a:moveTo>
                  <a:pt x="0" y="0"/>
                </a:moveTo>
                <a:lnTo>
                  <a:pt x="2486362" y="0"/>
                </a:lnTo>
                <a:lnTo>
                  <a:pt x="2561086" y="42965"/>
                </a:lnTo>
                <a:cubicBezTo>
                  <a:pt x="3703911" y="737363"/>
                  <a:pt x="4467308" y="1994031"/>
                  <a:pt x="4467308" y="3429000"/>
                </a:cubicBezTo>
                <a:cubicBezTo>
                  <a:pt x="4467308" y="4863970"/>
                  <a:pt x="3703911" y="6120638"/>
                  <a:pt x="2561086" y="6815035"/>
                </a:cubicBezTo>
                <a:lnTo>
                  <a:pt x="2486362" y="6858000"/>
                </a:lnTo>
                <a:lnTo>
                  <a:pt x="0" y="6858000"/>
                </a:lnTo>
                <a:close/>
              </a:path>
            </a:pathLst>
          </a:custGeom>
        </p:spPr>
        <p:txBody>
          <a:bodyPr wrap="square">
            <a:noAutofit/>
          </a:bodyPr>
          <a:lstStyle>
            <a:lvl1pPr>
              <a:defRPr>
                <a:latin typeface="Metropolis" panose="00000500000000000000" pitchFamily="50" charset="0"/>
              </a:defRPr>
            </a:lvl1pPr>
          </a:lstStyle>
          <a:p>
            <a:endParaRPr lang="fr-CA"/>
          </a:p>
        </p:txBody>
      </p:sp>
    </p:spTree>
    <p:extLst>
      <p:ext uri="{BB962C8B-B14F-4D97-AF65-F5344CB8AC3E}">
        <p14:creationId xmlns:p14="http://schemas.microsoft.com/office/powerpoint/2010/main" val="1261937924"/>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4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3FB85354-6021-46D2-9D02-76EA21F2DFC8}"/>
              </a:ext>
            </a:extLst>
          </p:cNvPr>
          <p:cNvSpPr>
            <a:spLocks noGrp="1"/>
          </p:cNvSpPr>
          <p:nvPr>
            <p:ph type="pic" sz="quarter" idx="13"/>
          </p:nvPr>
        </p:nvSpPr>
        <p:spPr>
          <a:xfrm>
            <a:off x="517245" y="702313"/>
            <a:ext cx="5464455" cy="5438860"/>
          </a:xfrm>
          <a:custGeom>
            <a:avLst/>
            <a:gdLst>
              <a:gd name="connsiteX0" fmla="*/ 3117557 w 5464455"/>
              <a:gd name="connsiteY0" fmla="*/ 3112541 h 5438860"/>
              <a:gd name="connsiteX1" fmla="*/ 3900375 w 5464455"/>
              <a:gd name="connsiteY1" fmla="*/ 3112541 h 5438860"/>
              <a:gd name="connsiteX2" fmla="*/ 4683193 w 5464455"/>
              <a:gd name="connsiteY2" fmla="*/ 3895359 h 5438860"/>
              <a:gd name="connsiteX3" fmla="*/ 3900375 w 5464455"/>
              <a:gd name="connsiteY3" fmla="*/ 4678177 h 5438860"/>
              <a:gd name="connsiteX4" fmla="*/ 3117557 w 5464455"/>
              <a:gd name="connsiteY4" fmla="*/ 3895359 h 5438860"/>
              <a:gd name="connsiteX5" fmla="*/ 1595537 w 5464455"/>
              <a:gd name="connsiteY5" fmla="*/ 802637 h 5438860"/>
              <a:gd name="connsiteX6" fmla="*/ 2378355 w 5464455"/>
              <a:gd name="connsiteY6" fmla="*/ 1585455 h 5438860"/>
              <a:gd name="connsiteX7" fmla="*/ 2378355 w 5464455"/>
              <a:gd name="connsiteY7" fmla="*/ 2368273 h 5438860"/>
              <a:gd name="connsiteX8" fmla="*/ 1595537 w 5464455"/>
              <a:gd name="connsiteY8" fmla="*/ 2368273 h 5438860"/>
              <a:gd name="connsiteX9" fmla="*/ 812719 w 5464455"/>
              <a:gd name="connsiteY9" fmla="*/ 1585455 h 5438860"/>
              <a:gd name="connsiteX10" fmla="*/ 1595537 w 5464455"/>
              <a:gd name="connsiteY10" fmla="*/ 802637 h 5438860"/>
              <a:gd name="connsiteX11" fmla="*/ 4098341 w 5464455"/>
              <a:gd name="connsiteY11" fmla="*/ 0 h 5438860"/>
              <a:gd name="connsiteX12" fmla="*/ 5464455 w 5464455"/>
              <a:gd name="connsiteY12" fmla="*/ 1359715 h 5438860"/>
              <a:gd name="connsiteX13" fmla="*/ 4098341 w 5464455"/>
              <a:gd name="connsiteY13" fmla="*/ 2719430 h 5438860"/>
              <a:gd name="connsiteX14" fmla="*/ 2732228 w 5464455"/>
              <a:gd name="connsiteY14" fmla="*/ 2719430 h 5438860"/>
              <a:gd name="connsiteX15" fmla="*/ 2732228 w 5464455"/>
              <a:gd name="connsiteY15" fmla="*/ 4079145 h 5438860"/>
              <a:gd name="connsiteX16" fmla="*/ 1366114 w 5464455"/>
              <a:gd name="connsiteY16" fmla="*/ 5438860 h 5438860"/>
              <a:gd name="connsiteX17" fmla="*/ 0 w 5464455"/>
              <a:gd name="connsiteY17" fmla="*/ 4079145 h 5438860"/>
              <a:gd name="connsiteX18" fmla="*/ 1366114 w 5464455"/>
              <a:gd name="connsiteY18" fmla="*/ 2719430 h 5438860"/>
              <a:gd name="connsiteX19" fmla="*/ 2732227 w 5464455"/>
              <a:gd name="connsiteY19" fmla="*/ 2719430 h 5438860"/>
              <a:gd name="connsiteX20" fmla="*/ 2732227 w 5464455"/>
              <a:gd name="connsiteY20" fmla="*/ 1359715 h 5438860"/>
              <a:gd name="connsiteX21" fmla="*/ 4098341 w 5464455"/>
              <a:gd name="connsiteY21" fmla="*/ 0 h 5438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64455" h="5438860">
                <a:moveTo>
                  <a:pt x="3117557" y="3112541"/>
                </a:moveTo>
                <a:lnTo>
                  <a:pt x="3900375" y="3112541"/>
                </a:lnTo>
                <a:cubicBezTo>
                  <a:pt x="4332713" y="3112541"/>
                  <a:pt x="4683193" y="3463021"/>
                  <a:pt x="4683193" y="3895359"/>
                </a:cubicBezTo>
                <a:cubicBezTo>
                  <a:pt x="4683193" y="4327697"/>
                  <a:pt x="4332713" y="4678177"/>
                  <a:pt x="3900375" y="4678177"/>
                </a:cubicBezTo>
                <a:cubicBezTo>
                  <a:pt x="3468037" y="4678177"/>
                  <a:pt x="3117557" y="4327697"/>
                  <a:pt x="3117557" y="3895359"/>
                </a:cubicBezTo>
                <a:close/>
                <a:moveTo>
                  <a:pt x="1595537" y="802637"/>
                </a:moveTo>
                <a:cubicBezTo>
                  <a:pt x="2027875" y="802637"/>
                  <a:pt x="2378355" y="1153117"/>
                  <a:pt x="2378355" y="1585455"/>
                </a:cubicBezTo>
                <a:lnTo>
                  <a:pt x="2378355" y="2368273"/>
                </a:lnTo>
                <a:lnTo>
                  <a:pt x="1595537" y="2368273"/>
                </a:lnTo>
                <a:cubicBezTo>
                  <a:pt x="1163199" y="2368273"/>
                  <a:pt x="812719" y="2017793"/>
                  <a:pt x="812719" y="1585455"/>
                </a:cubicBezTo>
                <a:cubicBezTo>
                  <a:pt x="812719" y="1153117"/>
                  <a:pt x="1163199" y="802637"/>
                  <a:pt x="1595537" y="802637"/>
                </a:cubicBezTo>
                <a:close/>
                <a:moveTo>
                  <a:pt x="4098341" y="0"/>
                </a:moveTo>
                <a:cubicBezTo>
                  <a:pt x="4852825" y="0"/>
                  <a:pt x="5464455" y="608765"/>
                  <a:pt x="5464455" y="1359715"/>
                </a:cubicBezTo>
                <a:cubicBezTo>
                  <a:pt x="5464455" y="2110665"/>
                  <a:pt x="4852825" y="2719430"/>
                  <a:pt x="4098341" y="2719430"/>
                </a:cubicBezTo>
                <a:lnTo>
                  <a:pt x="2732228" y="2719430"/>
                </a:lnTo>
                <a:lnTo>
                  <a:pt x="2732228" y="4079145"/>
                </a:lnTo>
                <a:cubicBezTo>
                  <a:pt x="2732228" y="4830095"/>
                  <a:pt x="2120598" y="5438860"/>
                  <a:pt x="1366114" y="5438860"/>
                </a:cubicBezTo>
                <a:cubicBezTo>
                  <a:pt x="611630" y="5438860"/>
                  <a:pt x="0" y="4830095"/>
                  <a:pt x="0" y="4079145"/>
                </a:cubicBezTo>
                <a:cubicBezTo>
                  <a:pt x="0" y="3328195"/>
                  <a:pt x="611630" y="2719430"/>
                  <a:pt x="1366114" y="2719430"/>
                </a:cubicBezTo>
                <a:lnTo>
                  <a:pt x="2732227" y="2719430"/>
                </a:lnTo>
                <a:lnTo>
                  <a:pt x="2732227" y="1359715"/>
                </a:lnTo>
                <a:cubicBezTo>
                  <a:pt x="2732227" y="608765"/>
                  <a:pt x="3343857" y="0"/>
                  <a:pt x="4098341" y="0"/>
                </a:cubicBezTo>
                <a:close/>
              </a:path>
            </a:pathLst>
          </a:custGeom>
        </p:spPr>
        <p:txBody>
          <a:bodyPr wrap="square">
            <a:noAutofit/>
          </a:bodyPr>
          <a:lstStyle>
            <a:lvl1pPr>
              <a:defRPr>
                <a:latin typeface="Metropolis" panose="00000500000000000000" pitchFamily="50" charset="0"/>
              </a:defRPr>
            </a:lvl1pPr>
          </a:lstStyle>
          <a:p>
            <a:endParaRPr lang="fr-CA"/>
          </a:p>
        </p:txBody>
      </p:sp>
    </p:spTree>
    <p:extLst>
      <p:ext uri="{BB962C8B-B14F-4D97-AF65-F5344CB8AC3E}">
        <p14:creationId xmlns:p14="http://schemas.microsoft.com/office/powerpoint/2010/main" val="4006465094"/>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5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4665CCA-B53F-43E7-A2D6-8B298926D7B9}"/>
              </a:ext>
            </a:extLst>
          </p:cNvPr>
          <p:cNvSpPr>
            <a:spLocks noGrp="1"/>
          </p:cNvSpPr>
          <p:nvPr>
            <p:ph type="pic" sz="quarter" idx="12"/>
          </p:nvPr>
        </p:nvSpPr>
        <p:spPr>
          <a:xfrm>
            <a:off x="6261100" y="0"/>
            <a:ext cx="5930900" cy="6858000"/>
          </a:xfrm>
          <a:custGeom>
            <a:avLst/>
            <a:gdLst>
              <a:gd name="connsiteX0" fmla="*/ 1981076 w 4467600"/>
              <a:gd name="connsiteY0" fmla="*/ 0 h 6858000"/>
              <a:gd name="connsiteX1" fmla="*/ 4467600 w 4467600"/>
              <a:gd name="connsiteY1" fmla="*/ 0 h 6858000"/>
              <a:gd name="connsiteX2" fmla="*/ 4467600 w 4467600"/>
              <a:gd name="connsiteY2" fmla="*/ 6858000 h 6858000"/>
              <a:gd name="connsiteX3" fmla="*/ 1981076 w 4467600"/>
              <a:gd name="connsiteY3" fmla="*/ 6858000 h 6858000"/>
              <a:gd name="connsiteX4" fmla="*/ 1906346 w 4467600"/>
              <a:gd name="connsiteY4" fmla="*/ 6815035 h 6858000"/>
              <a:gd name="connsiteX5" fmla="*/ 0 w 4467600"/>
              <a:gd name="connsiteY5" fmla="*/ 3429000 h 6858000"/>
              <a:gd name="connsiteX6" fmla="*/ 1906346 w 4467600"/>
              <a:gd name="connsiteY6" fmla="*/ 429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7600" h="6858000">
                <a:moveTo>
                  <a:pt x="1981076" y="0"/>
                </a:moveTo>
                <a:lnTo>
                  <a:pt x="4467600" y="0"/>
                </a:lnTo>
                <a:lnTo>
                  <a:pt x="4467600" y="6858000"/>
                </a:lnTo>
                <a:lnTo>
                  <a:pt x="1981076" y="6858000"/>
                </a:lnTo>
                <a:lnTo>
                  <a:pt x="1906346" y="6815035"/>
                </a:lnTo>
                <a:cubicBezTo>
                  <a:pt x="763447" y="6120638"/>
                  <a:pt x="0" y="4863970"/>
                  <a:pt x="0" y="3429000"/>
                </a:cubicBezTo>
                <a:cubicBezTo>
                  <a:pt x="0" y="1994031"/>
                  <a:pt x="763447" y="737363"/>
                  <a:pt x="1906346" y="42965"/>
                </a:cubicBezTo>
                <a:close/>
              </a:path>
            </a:pathLst>
          </a:custGeom>
        </p:spPr>
        <p:txBody>
          <a:bodyPr wrap="square">
            <a:noAutofit/>
          </a:bodyPr>
          <a:lstStyle>
            <a:lvl1pPr>
              <a:defRPr>
                <a:latin typeface="Metropolis" panose="00000500000000000000" pitchFamily="50" charset="0"/>
              </a:defRPr>
            </a:lvl1pPr>
          </a:lstStyle>
          <a:p>
            <a:endParaRPr lang="fr-CA"/>
          </a:p>
        </p:txBody>
      </p:sp>
    </p:spTree>
    <p:extLst>
      <p:ext uri="{BB962C8B-B14F-4D97-AF65-F5344CB8AC3E}">
        <p14:creationId xmlns:p14="http://schemas.microsoft.com/office/powerpoint/2010/main" val="1753949367"/>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6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E0DADB3-D310-47BE-B126-D039B75C7058}"/>
              </a:ext>
            </a:extLst>
          </p:cNvPr>
          <p:cNvSpPr>
            <a:spLocks noGrp="1"/>
          </p:cNvSpPr>
          <p:nvPr>
            <p:ph type="pic" sz="quarter" idx="10"/>
          </p:nvPr>
        </p:nvSpPr>
        <p:spPr>
          <a:xfrm>
            <a:off x="5409571" y="346326"/>
            <a:ext cx="6782429" cy="5034280"/>
          </a:xfrm>
          <a:custGeom>
            <a:avLst/>
            <a:gdLst>
              <a:gd name="connsiteX0" fmla="*/ 6782429 w 6782429"/>
              <a:gd name="connsiteY0" fmla="*/ 2909466 h 5034280"/>
              <a:gd name="connsiteX1" fmla="*/ 6782429 w 6782429"/>
              <a:gd name="connsiteY1" fmla="*/ 4967934 h 5034280"/>
              <a:gd name="connsiteX2" fmla="*/ 6686734 w 6782429"/>
              <a:gd name="connsiteY2" fmla="*/ 4987747 h 5034280"/>
              <a:gd name="connsiteX3" fmla="*/ 6140151 w 6782429"/>
              <a:gd name="connsiteY3" fmla="*/ 5034280 h 5034280"/>
              <a:gd name="connsiteX4" fmla="*/ 3545417 w 6782429"/>
              <a:gd name="connsiteY4" fmla="*/ 4195665 h 5034280"/>
              <a:gd name="connsiteX5" fmla="*/ 5780300 w 6782429"/>
              <a:gd name="connsiteY5" fmla="*/ 3566706 h 5034280"/>
              <a:gd name="connsiteX6" fmla="*/ 6691101 w 6782429"/>
              <a:gd name="connsiteY6" fmla="*/ 2965286 h 5034280"/>
              <a:gd name="connsiteX7" fmla="*/ 6782429 w 6782429"/>
              <a:gd name="connsiteY7" fmla="*/ 1169144 h 5034280"/>
              <a:gd name="connsiteX8" fmla="*/ 6782429 w 6782429"/>
              <a:gd name="connsiteY8" fmla="*/ 2364009 h 5034280"/>
              <a:gd name="connsiteX9" fmla="*/ 6569788 w 6782429"/>
              <a:gd name="connsiteY9" fmla="*/ 2480304 h 5034280"/>
              <a:gd name="connsiteX10" fmla="*/ 3865223 w 6782429"/>
              <a:gd name="connsiteY10" fmla="*/ 3736486 h 5034280"/>
              <a:gd name="connsiteX11" fmla="*/ 0 w 6782429"/>
              <a:gd name="connsiteY11" fmla="*/ 1739641 h 5034280"/>
              <a:gd name="connsiteX12" fmla="*/ 3202076 w 6782429"/>
              <a:gd name="connsiteY12" fmla="*/ 2614451 h 5034280"/>
              <a:gd name="connsiteX13" fmla="*/ 6686241 w 6782429"/>
              <a:gd name="connsiteY13" fmla="*/ 1173262 h 5034280"/>
              <a:gd name="connsiteX14" fmla="*/ 4264944 w 6782429"/>
              <a:gd name="connsiteY14" fmla="*/ 156 h 5034280"/>
              <a:gd name="connsiteX15" fmla="*/ 6581169 w 6782429"/>
              <a:gd name="connsiteY15" fmla="*/ 335370 h 5034280"/>
              <a:gd name="connsiteX16" fmla="*/ 6782429 w 6782429"/>
              <a:gd name="connsiteY16" fmla="*/ 383706 h 5034280"/>
              <a:gd name="connsiteX17" fmla="*/ 6782429 w 6782429"/>
              <a:gd name="connsiteY17" fmla="*/ 640001 h 5034280"/>
              <a:gd name="connsiteX18" fmla="*/ 6695262 w 6782429"/>
              <a:gd name="connsiteY18" fmla="*/ 661121 h 5034280"/>
              <a:gd name="connsiteX19" fmla="*/ 4322802 w 6782429"/>
              <a:gd name="connsiteY19" fmla="*/ 1779089 h 5034280"/>
              <a:gd name="connsiteX20" fmla="*/ 761745 w 6782429"/>
              <a:gd name="connsiteY20" fmla="*/ 1245132 h 5034280"/>
              <a:gd name="connsiteX21" fmla="*/ 1974020 w 6782429"/>
              <a:gd name="connsiteY21" fmla="*/ 940018 h 5034280"/>
              <a:gd name="connsiteX22" fmla="*/ 3792435 w 6782429"/>
              <a:gd name="connsiteY22" fmla="*/ 43733 h 5034280"/>
              <a:gd name="connsiteX23" fmla="*/ 4264944 w 6782429"/>
              <a:gd name="connsiteY23" fmla="*/ 156 h 5034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782429" h="5034280">
                <a:moveTo>
                  <a:pt x="6782429" y="2909466"/>
                </a:moveTo>
                <a:lnTo>
                  <a:pt x="6782429" y="4967934"/>
                </a:lnTo>
                <a:lnTo>
                  <a:pt x="6686734" y="4987747"/>
                </a:lnTo>
                <a:cubicBezTo>
                  <a:pt x="6515911" y="5017863"/>
                  <a:pt x="6333691" y="5034280"/>
                  <a:pt x="6140151" y="5034280"/>
                </a:cubicBezTo>
                <a:cubicBezTo>
                  <a:pt x="5022713" y="5034280"/>
                  <a:pt x="3545417" y="4195665"/>
                  <a:pt x="3545417" y="4195665"/>
                </a:cubicBezTo>
                <a:cubicBezTo>
                  <a:pt x="3545417" y="4195665"/>
                  <a:pt x="4719679" y="4233786"/>
                  <a:pt x="5780300" y="3566706"/>
                </a:cubicBezTo>
                <a:cubicBezTo>
                  <a:pt x="6105826" y="3358245"/>
                  <a:pt x="6407307" y="3144200"/>
                  <a:pt x="6691101" y="2965286"/>
                </a:cubicBezTo>
                <a:close/>
                <a:moveTo>
                  <a:pt x="6782429" y="1169144"/>
                </a:moveTo>
                <a:lnTo>
                  <a:pt x="6782429" y="2364009"/>
                </a:lnTo>
                <a:lnTo>
                  <a:pt x="6569788" y="2480304"/>
                </a:lnTo>
                <a:cubicBezTo>
                  <a:pt x="5736926" y="2963451"/>
                  <a:pt x="4868242" y="3736486"/>
                  <a:pt x="3865223" y="3736486"/>
                </a:cubicBezTo>
                <a:cubicBezTo>
                  <a:pt x="2406292" y="3736486"/>
                  <a:pt x="0" y="1739641"/>
                  <a:pt x="0" y="1739641"/>
                </a:cubicBezTo>
                <a:cubicBezTo>
                  <a:pt x="0" y="1739641"/>
                  <a:pt x="1875771" y="2614451"/>
                  <a:pt x="3202076" y="2614451"/>
                </a:cubicBezTo>
                <a:cubicBezTo>
                  <a:pt x="4376801" y="2614451"/>
                  <a:pt x="5675996" y="1258038"/>
                  <a:pt x="6686241" y="1173262"/>
                </a:cubicBezTo>
                <a:close/>
                <a:moveTo>
                  <a:pt x="4264944" y="156"/>
                </a:moveTo>
                <a:cubicBezTo>
                  <a:pt x="4965198" y="-6100"/>
                  <a:pt x="5904592" y="177149"/>
                  <a:pt x="6581169" y="335370"/>
                </a:cubicBezTo>
                <a:lnTo>
                  <a:pt x="6782429" y="383706"/>
                </a:lnTo>
                <a:lnTo>
                  <a:pt x="6782429" y="640001"/>
                </a:lnTo>
                <a:lnTo>
                  <a:pt x="6695262" y="661121"/>
                </a:lnTo>
                <a:cubicBezTo>
                  <a:pt x="6183833" y="796993"/>
                  <a:pt x="5402484" y="1102109"/>
                  <a:pt x="4322802" y="1779089"/>
                </a:cubicBezTo>
                <a:cubicBezTo>
                  <a:pt x="3091588" y="2560952"/>
                  <a:pt x="1614127" y="1760019"/>
                  <a:pt x="761745" y="1245132"/>
                </a:cubicBezTo>
                <a:cubicBezTo>
                  <a:pt x="761745" y="1245132"/>
                  <a:pt x="1367885" y="1206993"/>
                  <a:pt x="1974020" y="940018"/>
                </a:cubicBezTo>
                <a:cubicBezTo>
                  <a:pt x="2561216" y="673037"/>
                  <a:pt x="3129472" y="177224"/>
                  <a:pt x="3792435" y="43733"/>
                </a:cubicBezTo>
                <a:cubicBezTo>
                  <a:pt x="3929763" y="15129"/>
                  <a:pt x="4089880" y="1720"/>
                  <a:pt x="4264944" y="156"/>
                </a:cubicBezTo>
                <a:close/>
              </a:path>
            </a:pathLst>
          </a:custGeom>
        </p:spPr>
        <p:txBody>
          <a:bodyPr wrap="square">
            <a:noAutofit/>
          </a:bodyPr>
          <a:lstStyle>
            <a:lvl1pPr>
              <a:defRPr>
                <a:latin typeface="Metropolis" panose="00000500000000000000" pitchFamily="50" charset="0"/>
              </a:defRPr>
            </a:lvl1pPr>
          </a:lstStyle>
          <a:p>
            <a:endParaRPr lang="fr-CA"/>
          </a:p>
        </p:txBody>
      </p:sp>
    </p:spTree>
    <p:extLst>
      <p:ext uri="{BB962C8B-B14F-4D97-AF65-F5344CB8AC3E}">
        <p14:creationId xmlns:p14="http://schemas.microsoft.com/office/powerpoint/2010/main" val="3923860169"/>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2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90081FF-CDC5-4EC1-8848-2510BDA1B177}"/>
              </a:ext>
            </a:extLst>
          </p:cNvPr>
          <p:cNvSpPr>
            <a:spLocks noGrp="1"/>
          </p:cNvSpPr>
          <p:nvPr>
            <p:ph type="pic" sz="quarter" idx="11"/>
          </p:nvPr>
        </p:nvSpPr>
        <p:spPr>
          <a:xfrm>
            <a:off x="7294751" y="779983"/>
            <a:ext cx="3012067" cy="6488255"/>
          </a:xfrm>
          <a:custGeom>
            <a:avLst/>
            <a:gdLst>
              <a:gd name="connsiteX0" fmla="*/ 328259 w 3012067"/>
              <a:gd name="connsiteY0" fmla="*/ 127 h 6488255"/>
              <a:gd name="connsiteX1" fmla="*/ 461049 w 3012067"/>
              <a:gd name="connsiteY1" fmla="*/ 1368 h 6488255"/>
              <a:gd name="connsiteX2" fmla="*/ 631911 w 3012067"/>
              <a:gd name="connsiteY2" fmla="*/ 1368 h 6488255"/>
              <a:gd name="connsiteX3" fmla="*/ 706199 w 3012067"/>
              <a:gd name="connsiteY3" fmla="*/ 130409 h 6488255"/>
              <a:gd name="connsiteX4" fmla="*/ 822584 w 3012067"/>
              <a:gd name="connsiteY4" fmla="*/ 219745 h 6488255"/>
              <a:gd name="connsiteX5" fmla="*/ 924111 w 3012067"/>
              <a:gd name="connsiteY5" fmla="*/ 222227 h 6488255"/>
              <a:gd name="connsiteX6" fmla="*/ 1129641 w 3012067"/>
              <a:gd name="connsiteY6" fmla="*/ 222227 h 6488255"/>
              <a:gd name="connsiteX7" fmla="*/ 1506034 w 3012067"/>
              <a:gd name="connsiteY7" fmla="*/ 222227 h 6488255"/>
              <a:gd name="connsiteX8" fmla="*/ 1882426 w 3012067"/>
              <a:gd name="connsiteY8" fmla="*/ 222227 h 6488255"/>
              <a:gd name="connsiteX9" fmla="*/ 2087956 w 3012067"/>
              <a:gd name="connsiteY9" fmla="*/ 222227 h 6488255"/>
              <a:gd name="connsiteX10" fmla="*/ 2189484 w 3012067"/>
              <a:gd name="connsiteY10" fmla="*/ 219745 h 6488255"/>
              <a:gd name="connsiteX11" fmla="*/ 2305868 w 3012067"/>
              <a:gd name="connsiteY11" fmla="*/ 130409 h 6488255"/>
              <a:gd name="connsiteX12" fmla="*/ 2380156 w 3012067"/>
              <a:gd name="connsiteY12" fmla="*/ 1368 h 6488255"/>
              <a:gd name="connsiteX13" fmla="*/ 2551018 w 3012067"/>
              <a:gd name="connsiteY13" fmla="*/ 1368 h 6488255"/>
              <a:gd name="connsiteX14" fmla="*/ 2803598 w 3012067"/>
              <a:gd name="connsiteY14" fmla="*/ 13776 h 6488255"/>
              <a:gd name="connsiteX15" fmla="*/ 2976937 w 3012067"/>
              <a:gd name="connsiteY15" fmla="*/ 155225 h 6488255"/>
              <a:gd name="connsiteX16" fmla="*/ 3009128 w 3012067"/>
              <a:gd name="connsiteY16" fmla="*/ 567164 h 6488255"/>
              <a:gd name="connsiteX17" fmla="*/ 3009128 w 3012067"/>
              <a:gd name="connsiteY17" fmla="*/ 1510158 h 6488255"/>
              <a:gd name="connsiteX18" fmla="*/ 3009128 w 3012067"/>
              <a:gd name="connsiteY18" fmla="*/ 5046386 h 6488255"/>
              <a:gd name="connsiteX19" fmla="*/ 3009128 w 3012067"/>
              <a:gd name="connsiteY19" fmla="*/ 5897562 h 6488255"/>
              <a:gd name="connsiteX20" fmla="*/ 3009128 w 3012067"/>
              <a:gd name="connsiteY20" fmla="*/ 6125866 h 6488255"/>
              <a:gd name="connsiteX21" fmla="*/ 3001699 w 3012067"/>
              <a:gd name="connsiteY21" fmla="*/ 6257389 h 6488255"/>
              <a:gd name="connsiteX22" fmla="*/ 2820932 w 3012067"/>
              <a:gd name="connsiteY22" fmla="*/ 6468321 h 6488255"/>
              <a:gd name="connsiteX23" fmla="*/ 2476730 w 3012067"/>
              <a:gd name="connsiteY23" fmla="*/ 6485692 h 6488255"/>
              <a:gd name="connsiteX24" fmla="*/ 1758613 w 3012067"/>
              <a:gd name="connsiteY24" fmla="*/ 6485692 h 6488255"/>
              <a:gd name="connsiteX25" fmla="*/ 1506034 w 3012067"/>
              <a:gd name="connsiteY25" fmla="*/ 6485692 h 6488255"/>
              <a:gd name="connsiteX26" fmla="*/ 1253454 w 3012067"/>
              <a:gd name="connsiteY26" fmla="*/ 6485692 h 6488255"/>
              <a:gd name="connsiteX27" fmla="*/ 535337 w 3012067"/>
              <a:gd name="connsiteY27" fmla="*/ 6485692 h 6488255"/>
              <a:gd name="connsiteX28" fmla="*/ 191135 w 3012067"/>
              <a:gd name="connsiteY28" fmla="*/ 6468321 h 6488255"/>
              <a:gd name="connsiteX29" fmla="*/ 10368 w 3012067"/>
              <a:gd name="connsiteY29" fmla="*/ 6257389 h 6488255"/>
              <a:gd name="connsiteX30" fmla="*/ 2939 w 3012067"/>
              <a:gd name="connsiteY30" fmla="*/ 6125866 h 6488255"/>
              <a:gd name="connsiteX31" fmla="*/ 2939 w 3012067"/>
              <a:gd name="connsiteY31" fmla="*/ 5897562 h 6488255"/>
              <a:gd name="connsiteX32" fmla="*/ 2939 w 3012067"/>
              <a:gd name="connsiteY32" fmla="*/ 5046386 h 6488255"/>
              <a:gd name="connsiteX33" fmla="*/ 2939 w 3012067"/>
              <a:gd name="connsiteY33" fmla="*/ 1510158 h 6488255"/>
              <a:gd name="connsiteX34" fmla="*/ 2939 w 3012067"/>
              <a:gd name="connsiteY34" fmla="*/ 567164 h 6488255"/>
              <a:gd name="connsiteX35" fmla="*/ 35131 w 3012067"/>
              <a:gd name="connsiteY35" fmla="*/ 155225 h 6488255"/>
              <a:gd name="connsiteX36" fmla="*/ 208469 w 3012067"/>
              <a:gd name="connsiteY36" fmla="*/ 13776 h 6488255"/>
              <a:gd name="connsiteX37" fmla="*/ 328259 w 3012067"/>
              <a:gd name="connsiteY37" fmla="*/ 127 h 6488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012067" h="6488255">
                <a:moveTo>
                  <a:pt x="328259" y="127"/>
                </a:moveTo>
                <a:cubicBezTo>
                  <a:pt x="373141" y="-493"/>
                  <a:pt x="420190" y="1368"/>
                  <a:pt x="461049" y="1368"/>
                </a:cubicBezTo>
                <a:cubicBezTo>
                  <a:pt x="518003" y="1368"/>
                  <a:pt x="574957" y="1368"/>
                  <a:pt x="631911" y="1368"/>
                </a:cubicBezTo>
                <a:cubicBezTo>
                  <a:pt x="711152" y="18739"/>
                  <a:pt x="681437" y="65888"/>
                  <a:pt x="706199" y="130409"/>
                </a:cubicBezTo>
                <a:cubicBezTo>
                  <a:pt x="726009" y="177559"/>
                  <a:pt x="765630" y="207338"/>
                  <a:pt x="822584" y="219745"/>
                </a:cubicBezTo>
                <a:cubicBezTo>
                  <a:pt x="852299" y="227190"/>
                  <a:pt x="891919" y="222227"/>
                  <a:pt x="924111" y="222227"/>
                </a:cubicBezTo>
                <a:cubicBezTo>
                  <a:pt x="993446" y="222227"/>
                  <a:pt x="1062782" y="222227"/>
                  <a:pt x="1129641" y="222227"/>
                </a:cubicBezTo>
                <a:cubicBezTo>
                  <a:pt x="1255930" y="222227"/>
                  <a:pt x="1379744" y="222227"/>
                  <a:pt x="1506034" y="222227"/>
                </a:cubicBezTo>
                <a:cubicBezTo>
                  <a:pt x="1632323" y="222227"/>
                  <a:pt x="1756136" y="222227"/>
                  <a:pt x="1882426" y="222227"/>
                </a:cubicBezTo>
                <a:cubicBezTo>
                  <a:pt x="1949286" y="222227"/>
                  <a:pt x="2018621" y="222227"/>
                  <a:pt x="2087956" y="222227"/>
                </a:cubicBezTo>
                <a:cubicBezTo>
                  <a:pt x="2120148" y="222227"/>
                  <a:pt x="2159768" y="227190"/>
                  <a:pt x="2189484" y="219745"/>
                </a:cubicBezTo>
                <a:cubicBezTo>
                  <a:pt x="2246438" y="207338"/>
                  <a:pt x="2286058" y="177559"/>
                  <a:pt x="2305868" y="130409"/>
                </a:cubicBezTo>
                <a:cubicBezTo>
                  <a:pt x="2330631" y="65888"/>
                  <a:pt x="2300916" y="18739"/>
                  <a:pt x="2380156" y="1368"/>
                </a:cubicBezTo>
                <a:cubicBezTo>
                  <a:pt x="2437110" y="1368"/>
                  <a:pt x="2494064" y="1368"/>
                  <a:pt x="2551018" y="1368"/>
                </a:cubicBezTo>
                <a:cubicBezTo>
                  <a:pt x="2632736" y="1368"/>
                  <a:pt x="2739215" y="-6077"/>
                  <a:pt x="2803598" y="13776"/>
                </a:cubicBezTo>
                <a:cubicBezTo>
                  <a:pt x="2882838" y="41073"/>
                  <a:pt x="2937316" y="90704"/>
                  <a:pt x="2976937" y="155225"/>
                </a:cubicBezTo>
                <a:cubicBezTo>
                  <a:pt x="3026462" y="237116"/>
                  <a:pt x="3009128" y="435641"/>
                  <a:pt x="3009128" y="567164"/>
                </a:cubicBezTo>
                <a:cubicBezTo>
                  <a:pt x="3009128" y="882323"/>
                  <a:pt x="3009128" y="1197481"/>
                  <a:pt x="3009128" y="1510158"/>
                </a:cubicBezTo>
                <a:cubicBezTo>
                  <a:pt x="3009128" y="2688901"/>
                  <a:pt x="3009128" y="3867643"/>
                  <a:pt x="3009128" y="5046386"/>
                </a:cubicBezTo>
                <a:cubicBezTo>
                  <a:pt x="3009128" y="5331766"/>
                  <a:pt x="3009128" y="5614664"/>
                  <a:pt x="3009128" y="5897562"/>
                </a:cubicBezTo>
                <a:cubicBezTo>
                  <a:pt x="3009128" y="5974490"/>
                  <a:pt x="3009128" y="6048937"/>
                  <a:pt x="3009128" y="6125866"/>
                </a:cubicBezTo>
                <a:cubicBezTo>
                  <a:pt x="3009128" y="6170534"/>
                  <a:pt x="3014081" y="6217684"/>
                  <a:pt x="3001699" y="6257389"/>
                </a:cubicBezTo>
                <a:cubicBezTo>
                  <a:pt x="2976937" y="6359133"/>
                  <a:pt x="2912554" y="6431098"/>
                  <a:pt x="2820932" y="6468321"/>
                </a:cubicBezTo>
                <a:cubicBezTo>
                  <a:pt x="2744168" y="6498100"/>
                  <a:pt x="2583210" y="6485692"/>
                  <a:pt x="2476730" y="6485692"/>
                </a:cubicBezTo>
                <a:cubicBezTo>
                  <a:pt x="2236532" y="6485692"/>
                  <a:pt x="1996334" y="6485692"/>
                  <a:pt x="1758613" y="6485692"/>
                </a:cubicBezTo>
                <a:cubicBezTo>
                  <a:pt x="1674420" y="6485692"/>
                  <a:pt x="1590227" y="6485692"/>
                  <a:pt x="1506034" y="6485692"/>
                </a:cubicBezTo>
                <a:cubicBezTo>
                  <a:pt x="1421840" y="6485692"/>
                  <a:pt x="1337647" y="6485692"/>
                  <a:pt x="1253454" y="6485692"/>
                </a:cubicBezTo>
                <a:cubicBezTo>
                  <a:pt x="1015732" y="6485692"/>
                  <a:pt x="775535" y="6485692"/>
                  <a:pt x="535337" y="6485692"/>
                </a:cubicBezTo>
                <a:cubicBezTo>
                  <a:pt x="428857" y="6485692"/>
                  <a:pt x="267900" y="6498100"/>
                  <a:pt x="191135" y="6468321"/>
                </a:cubicBezTo>
                <a:cubicBezTo>
                  <a:pt x="99514" y="6431098"/>
                  <a:pt x="35131" y="6359133"/>
                  <a:pt x="10368" y="6257389"/>
                </a:cubicBezTo>
                <a:cubicBezTo>
                  <a:pt x="-2013" y="6217684"/>
                  <a:pt x="2939" y="6170534"/>
                  <a:pt x="2939" y="6125866"/>
                </a:cubicBezTo>
                <a:cubicBezTo>
                  <a:pt x="2939" y="6048937"/>
                  <a:pt x="2939" y="5974490"/>
                  <a:pt x="2939" y="5897562"/>
                </a:cubicBezTo>
                <a:cubicBezTo>
                  <a:pt x="2939" y="5614664"/>
                  <a:pt x="2939" y="5331766"/>
                  <a:pt x="2939" y="5046386"/>
                </a:cubicBezTo>
                <a:cubicBezTo>
                  <a:pt x="2939" y="3867643"/>
                  <a:pt x="2939" y="2688901"/>
                  <a:pt x="2939" y="1510158"/>
                </a:cubicBezTo>
                <a:cubicBezTo>
                  <a:pt x="2939" y="1197481"/>
                  <a:pt x="2939" y="882323"/>
                  <a:pt x="2939" y="567164"/>
                </a:cubicBezTo>
                <a:cubicBezTo>
                  <a:pt x="2939" y="435641"/>
                  <a:pt x="-14395" y="237116"/>
                  <a:pt x="35131" y="155225"/>
                </a:cubicBezTo>
                <a:cubicBezTo>
                  <a:pt x="74751" y="90704"/>
                  <a:pt x="129229" y="41073"/>
                  <a:pt x="208469" y="13776"/>
                </a:cubicBezTo>
                <a:cubicBezTo>
                  <a:pt x="240661" y="3849"/>
                  <a:pt x="283376" y="747"/>
                  <a:pt x="328259" y="127"/>
                </a:cubicBezTo>
                <a:close/>
              </a:path>
            </a:pathLst>
          </a:custGeom>
        </p:spPr>
        <p:txBody>
          <a:bodyPr wrap="square">
            <a:noAutofit/>
          </a:bodyPr>
          <a:lstStyle>
            <a:lvl1pPr>
              <a:defRPr>
                <a:latin typeface="Metropolis" panose="00000500000000000000" pitchFamily="50" charset="0"/>
              </a:defRPr>
            </a:lvl1pPr>
          </a:lstStyle>
          <a:p>
            <a:endParaRPr lang="fr-CA"/>
          </a:p>
        </p:txBody>
      </p:sp>
    </p:spTree>
    <p:extLst>
      <p:ext uri="{BB962C8B-B14F-4D97-AF65-F5344CB8AC3E}">
        <p14:creationId xmlns:p14="http://schemas.microsoft.com/office/powerpoint/2010/main" val="2263636231"/>
      </p:ext>
    </p:extLst>
  </p:cSld>
  <p:clrMapOvr>
    <a:masterClrMapping/>
  </p:clrMapOvr>
  <p:transition spd="slow">
    <p:push dir="u"/>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43E851F-A8A0-493A-82F4-ECEB22394D9F}"/>
              </a:ext>
            </a:extLst>
          </p:cNvPr>
          <p:cNvSpPr>
            <a:spLocks noGrp="1"/>
          </p:cNvSpPr>
          <p:nvPr>
            <p:ph type="pic" sz="quarter" idx="11"/>
          </p:nvPr>
        </p:nvSpPr>
        <p:spPr>
          <a:xfrm>
            <a:off x="3287486" y="620486"/>
            <a:ext cx="5617028" cy="5617028"/>
          </a:xfrm>
          <a:custGeom>
            <a:avLst/>
            <a:gdLst>
              <a:gd name="connsiteX0" fmla="*/ 2808514 w 5617028"/>
              <a:gd name="connsiteY0" fmla="*/ 1404257 h 5617028"/>
              <a:gd name="connsiteX1" fmla="*/ 1404257 w 5617028"/>
              <a:gd name="connsiteY1" fmla="*/ 2808514 h 5617028"/>
              <a:gd name="connsiteX2" fmla="*/ 2808514 w 5617028"/>
              <a:gd name="connsiteY2" fmla="*/ 4212771 h 5617028"/>
              <a:gd name="connsiteX3" fmla="*/ 4212771 w 5617028"/>
              <a:gd name="connsiteY3" fmla="*/ 2808514 h 5617028"/>
              <a:gd name="connsiteX4" fmla="*/ 2808514 w 5617028"/>
              <a:gd name="connsiteY4" fmla="*/ 1404257 h 5617028"/>
              <a:gd name="connsiteX5" fmla="*/ 2808514 w 5617028"/>
              <a:gd name="connsiteY5" fmla="*/ 0 h 5617028"/>
              <a:gd name="connsiteX6" fmla="*/ 5617028 w 5617028"/>
              <a:gd name="connsiteY6" fmla="*/ 2808514 h 5617028"/>
              <a:gd name="connsiteX7" fmla="*/ 2808514 w 5617028"/>
              <a:gd name="connsiteY7" fmla="*/ 5617028 h 5617028"/>
              <a:gd name="connsiteX8" fmla="*/ 0 w 5617028"/>
              <a:gd name="connsiteY8" fmla="*/ 2808514 h 5617028"/>
              <a:gd name="connsiteX9" fmla="*/ 2808514 w 5617028"/>
              <a:gd name="connsiteY9" fmla="*/ 0 h 5617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7028" h="5617028">
                <a:moveTo>
                  <a:pt x="2808514" y="1404257"/>
                </a:moveTo>
                <a:cubicBezTo>
                  <a:pt x="2032964" y="1404257"/>
                  <a:pt x="1404257" y="2032964"/>
                  <a:pt x="1404257" y="2808514"/>
                </a:cubicBezTo>
                <a:cubicBezTo>
                  <a:pt x="1404257" y="3584064"/>
                  <a:pt x="2032964" y="4212771"/>
                  <a:pt x="2808514" y="4212771"/>
                </a:cubicBezTo>
                <a:cubicBezTo>
                  <a:pt x="3584064" y="4212771"/>
                  <a:pt x="4212771" y="3584064"/>
                  <a:pt x="4212771" y="2808514"/>
                </a:cubicBezTo>
                <a:cubicBezTo>
                  <a:pt x="4212771" y="2032964"/>
                  <a:pt x="3584064" y="1404257"/>
                  <a:pt x="2808514" y="1404257"/>
                </a:cubicBezTo>
                <a:close/>
                <a:moveTo>
                  <a:pt x="2808514" y="0"/>
                </a:moveTo>
                <a:cubicBezTo>
                  <a:pt x="4359613" y="0"/>
                  <a:pt x="5617028" y="1257415"/>
                  <a:pt x="5617028" y="2808514"/>
                </a:cubicBezTo>
                <a:cubicBezTo>
                  <a:pt x="5617028" y="4359613"/>
                  <a:pt x="4359613" y="5617028"/>
                  <a:pt x="2808514" y="5617028"/>
                </a:cubicBezTo>
                <a:cubicBezTo>
                  <a:pt x="1257415" y="5617028"/>
                  <a:pt x="0" y="4359613"/>
                  <a:pt x="0" y="2808514"/>
                </a:cubicBezTo>
                <a:cubicBezTo>
                  <a:pt x="0" y="1257415"/>
                  <a:pt x="1257415" y="0"/>
                  <a:pt x="2808514" y="0"/>
                </a:cubicBezTo>
                <a:close/>
              </a:path>
            </a:pathLst>
          </a:custGeom>
        </p:spPr>
        <p:txBody>
          <a:bodyPr wrap="square">
            <a:noAutofit/>
          </a:bodyPr>
          <a:lstStyle>
            <a:lvl1pPr>
              <a:defRPr>
                <a:latin typeface="Metropolis" panose="00000500000000000000" pitchFamily="50" charset="0"/>
              </a:defRPr>
            </a:lvl1pPr>
          </a:lstStyle>
          <a:p>
            <a:endParaRPr lang="fr-CA"/>
          </a:p>
        </p:txBody>
      </p:sp>
    </p:spTree>
    <p:extLst>
      <p:ext uri="{BB962C8B-B14F-4D97-AF65-F5344CB8AC3E}">
        <p14:creationId xmlns:p14="http://schemas.microsoft.com/office/powerpoint/2010/main" val="2775103708"/>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7_Custom Layou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44B1D820-7790-417F-AE11-F3B43F27A8B8}"/>
              </a:ext>
            </a:extLst>
          </p:cNvPr>
          <p:cNvSpPr>
            <a:spLocks noGrp="1"/>
          </p:cNvSpPr>
          <p:nvPr>
            <p:ph type="pic" sz="quarter" idx="11"/>
          </p:nvPr>
        </p:nvSpPr>
        <p:spPr>
          <a:xfrm>
            <a:off x="0" y="-1"/>
            <a:ext cx="3949700" cy="6858001"/>
          </a:xfrm>
          <a:custGeom>
            <a:avLst/>
            <a:gdLst>
              <a:gd name="connsiteX0" fmla="*/ 0 w 3639778"/>
              <a:gd name="connsiteY0" fmla="*/ 0 h 6858001"/>
              <a:gd name="connsiteX1" fmla="*/ 2178184 w 3639778"/>
              <a:gd name="connsiteY1" fmla="*/ 0 h 6858001"/>
              <a:gd name="connsiteX2" fmla="*/ 2178184 w 3639778"/>
              <a:gd name="connsiteY2" fmla="*/ 1 h 6858001"/>
              <a:gd name="connsiteX3" fmla="*/ 3639778 w 3639778"/>
              <a:gd name="connsiteY3" fmla="*/ 1 h 6858001"/>
              <a:gd name="connsiteX4" fmla="*/ 3639778 w 3639778"/>
              <a:gd name="connsiteY4" fmla="*/ 12917 h 6858001"/>
              <a:gd name="connsiteX5" fmla="*/ 3166332 w 3639778"/>
              <a:gd name="connsiteY5" fmla="*/ 736225 h 6858001"/>
              <a:gd name="connsiteX6" fmla="*/ 3103388 w 3639778"/>
              <a:gd name="connsiteY6" fmla="*/ 2712405 h 6858001"/>
              <a:gd name="connsiteX7" fmla="*/ 2736673 w 3639778"/>
              <a:gd name="connsiteY7" fmla="*/ 3745701 h 6858001"/>
              <a:gd name="connsiteX8" fmla="*/ 2753093 w 3639778"/>
              <a:gd name="connsiteY8" fmla="*/ 4908160 h 6858001"/>
              <a:gd name="connsiteX9" fmla="*/ 2298804 w 3639778"/>
              <a:gd name="connsiteY9" fmla="*/ 5773545 h 6858001"/>
              <a:gd name="connsiteX10" fmla="*/ 2229436 w 3639778"/>
              <a:gd name="connsiteY10" fmla="*/ 6605655 h 6858001"/>
              <a:gd name="connsiteX11" fmla="*/ 2220097 w 3639778"/>
              <a:gd name="connsiteY11" fmla="*/ 6858000 h 6858001"/>
              <a:gd name="connsiteX12" fmla="*/ 2178184 w 3639778"/>
              <a:gd name="connsiteY12" fmla="*/ 6858000 h 6858001"/>
              <a:gd name="connsiteX13" fmla="*/ 2178184 w 3639778"/>
              <a:gd name="connsiteY13" fmla="*/ 6858001 h 6858001"/>
              <a:gd name="connsiteX14" fmla="*/ 0 w 3639778"/>
              <a:gd name="connsiteY14"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39778" h="6858001">
                <a:moveTo>
                  <a:pt x="0" y="0"/>
                </a:moveTo>
                <a:lnTo>
                  <a:pt x="2178184" y="0"/>
                </a:lnTo>
                <a:lnTo>
                  <a:pt x="2178184" y="1"/>
                </a:lnTo>
                <a:lnTo>
                  <a:pt x="3639778" y="1"/>
                </a:lnTo>
                <a:lnTo>
                  <a:pt x="3639778" y="12917"/>
                </a:lnTo>
                <a:cubicBezTo>
                  <a:pt x="3535328" y="284157"/>
                  <a:pt x="3255730" y="286310"/>
                  <a:pt x="3166332" y="736225"/>
                </a:cubicBezTo>
                <a:cubicBezTo>
                  <a:pt x="3076934" y="1186138"/>
                  <a:pt x="3174998" y="2210825"/>
                  <a:pt x="3103388" y="2712405"/>
                </a:cubicBezTo>
                <a:cubicBezTo>
                  <a:pt x="3031779" y="3213984"/>
                  <a:pt x="2795055" y="3379742"/>
                  <a:pt x="2736673" y="3745701"/>
                </a:cubicBezTo>
                <a:cubicBezTo>
                  <a:pt x="2678291" y="4111660"/>
                  <a:pt x="2826071" y="4570185"/>
                  <a:pt x="2753093" y="4908160"/>
                </a:cubicBezTo>
                <a:cubicBezTo>
                  <a:pt x="2680115" y="5246134"/>
                  <a:pt x="2397781" y="5209537"/>
                  <a:pt x="2298804" y="5773545"/>
                </a:cubicBezTo>
                <a:cubicBezTo>
                  <a:pt x="2264007" y="5971829"/>
                  <a:pt x="2243699" y="6273612"/>
                  <a:pt x="2229436" y="6605655"/>
                </a:cubicBezTo>
                <a:lnTo>
                  <a:pt x="2220097" y="6858000"/>
                </a:lnTo>
                <a:lnTo>
                  <a:pt x="2178184" y="6858000"/>
                </a:lnTo>
                <a:lnTo>
                  <a:pt x="2178184" y="6858001"/>
                </a:lnTo>
                <a:lnTo>
                  <a:pt x="0" y="6858001"/>
                </a:lnTo>
                <a:close/>
              </a:path>
            </a:pathLst>
          </a:custGeom>
        </p:spPr>
        <p:txBody>
          <a:bodyPr wrap="square">
            <a:noAutofit/>
          </a:bodyPr>
          <a:lstStyle>
            <a:lvl1pPr>
              <a:defRPr>
                <a:latin typeface="Metropolis" panose="00000500000000000000" pitchFamily="50" charset="0"/>
              </a:defRPr>
            </a:lvl1pPr>
          </a:lstStyle>
          <a:p>
            <a:endParaRPr lang="fr-CA"/>
          </a:p>
        </p:txBody>
      </p:sp>
    </p:spTree>
    <p:extLst>
      <p:ext uri="{BB962C8B-B14F-4D97-AF65-F5344CB8AC3E}">
        <p14:creationId xmlns:p14="http://schemas.microsoft.com/office/powerpoint/2010/main" val="2447807080"/>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9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6A8958B-2EC1-4678-9805-E390D7FA056B}"/>
              </a:ext>
            </a:extLst>
          </p:cNvPr>
          <p:cNvSpPr>
            <a:spLocks noGrp="1"/>
          </p:cNvSpPr>
          <p:nvPr>
            <p:ph type="pic" sz="quarter" idx="13"/>
          </p:nvPr>
        </p:nvSpPr>
        <p:spPr>
          <a:xfrm>
            <a:off x="7298371" y="1922966"/>
            <a:ext cx="6488255" cy="3012066"/>
          </a:xfrm>
          <a:custGeom>
            <a:avLst/>
            <a:gdLst>
              <a:gd name="connsiteX0" fmla="*/ 342583 w 6488255"/>
              <a:gd name="connsiteY0" fmla="*/ 463 h 3012066"/>
              <a:gd name="connsiteX1" fmla="*/ 567164 w 6488255"/>
              <a:gd name="connsiteY1" fmla="*/ 2939 h 3012066"/>
              <a:gd name="connsiteX2" fmla="*/ 1510158 w 6488255"/>
              <a:gd name="connsiteY2" fmla="*/ 2939 h 3012066"/>
              <a:gd name="connsiteX3" fmla="*/ 5046386 w 6488255"/>
              <a:gd name="connsiteY3" fmla="*/ 2939 h 3012066"/>
              <a:gd name="connsiteX4" fmla="*/ 5897562 w 6488255"/>
              <a:gd name="connsiteY4" fmla="*/ 2939 h 3012066"/>
              <a:gd name="connsiteX5" fmla="*/ 6125866 w 6488255"/>
              <a:gd name="connsiteY5" fmla="*/ 2939 h 3012066"/>
              <a:gd name="connsiteX6" fmla="*/ 6257389 w 6488255"/>
              <a:gd name="connsiteY6" fmla="*/ 10368 h 3012066"/>
              <a:gd name="connsiteX7" fmla="*/ 6468321 w 6488255"/>
              <a:gd name="connsiteY7" fmla="*/ 191135 h 3012066"/>
              <a:gd name="connsiteX8" fmla="*/ 6485692 w 6488255"/>
              <a:gd name="connsiteY8" fmla="*/ 535337 h 3012066"/>
              <a:gd name="connsiteX9" fmla="*/ 6485692 w 6488255"/>
              <a:gd name="connsiteY9" fmla="*/ 1253454 h 3012066"/>
              <a:gd name="connsiteX10" fmla="*/ 6485692 w 6488255"/>
              <a:gd name="connsiteY10" fmla="*/ 1506033 h 3012066"/>
              <a:gd name="connsiteX11" fmla="*/ 6485692 w 6488255"/>
              <a:gd name="connsiteY11" fmla="*/ 1758613 h 3012066"/>
              <a:gd name="connsiteX12" fmla="*/ 6485692 w 6488255"/>
              <a:gd name="connsiteY12" fmla="*/ 2476730 h 3012066"/>
              <a:gd name="connsiteX13" fmla="*/ 6468321 w 6488255"/>
              <a:gd name="connsiteY13" fmla="*/ 2820932 h 3012066"/>
              <a:gd name="connsiteX14" fmla="*/ 6257389 w 6488255"/>
              <a:gd name="connsiteY14" fmla="*/ 3001699 h 3012066"/>
              <a:gd name="connsiteX15" fmla="*/ 6125866 w 6488255"/>
              <a:gd name="connsiteY15" fmla="*/ 3009128 h 3012066"/>
              <a:gd name="connsiteX16" fmla="*/ 5897562 w 6488255"/>
              <a:gd name="connsiteY16" fmla="*/ 3009128 h 3012066"/>
              <a:gd name="connsiteX17" fmla="*/ 5046386 w 6488255"/>
              <a:gd name="connsiteY17" fmla="*/ 3009128 h 3012066"/>
              <a:gd name="connsiteX18" fmla="*/ 1510158 w 6488255"/>
              <a:gd name="connsiteY18" fmla="*/ 3009128 h 3012066"/>
              <a:gd name="connsiteX19" fmla="*/ 567164 w 6488255"/>
              <a:gd name="connsiteY19" fmla="*/ 3009128 h 3012066"/>
              <a:gd name="connsiteX20" fmla="*/ 155225 w 6488255"/>
              <a:gd name="connsiteY20" fmla="*/ 2976936 h 3012066"/>
              <a:gd name="connsiteX21" fmla="*/ 13776 w 6488255"/>
              <a:gd name="connsiteY21" fmla="*/ 2803598 h 3012066"/>
              <a:gd name="connsiteX22" fmla="*/ 127 w 6488255"/>
              <a:gd name="connsiteY22" fmla="*/ 2683808 h 3012066"/>
              <a:gd name="connsiteX23" fmla="*/ 1368 w 6488255"/>
              <a:gd name="connsiteY23" fmla="*/ 2551018 h 3012066"/>
              <a:gd name="connsiteX24" fmla="*/ 1368 w 6488255"/>
              <a:gd name="connsiteY24" fmla="*/ 2380156 h 3012066"/>
              <a:gd name="connsiteX25" fmla="*/ 130409 w 6488255"/>
              <a:gd name="connsiteY25" fmla="*/ 2305868 h 3012066"/>
              <a:gd name="connsiteX26" fmla="*/ 219745 w 6488255"/>
              <a:gd name="connsiteY26" fmla="*/ 2189483 h 3012066"/>
              <a:gd name="connsiteX27" fmla="*/ 222227 w 6488255"/>
              <a:gd name="connsiteY27" fmla="*/ 2087956 h 3012066"/>
              <a:gd name="connsiteX28" fmla="*/ 222227 w 6488255"/>
              <a:gd name="connsiteY28" fmla="*/ 1882426 h 3012066"/>
              <a:gd name="connsiteX29" fmla="*/ 222227 w 6488255"/>
              <a:gd name="connsiteY29" fmla="*/ 1506033 h 3012066"/>
              <a:gd name="connsiteX30" fmla="*/ 222227 w 6488255"/>
              <a:gd name="connsiteY30" fmla="*/ 1129641 h 3012066"/>
              <a:gd name="connsiteX31" fmla="*/ 222227 w 6488255"/>
              <a:gd name="connsiteY31" fmla="*/ 924111 h 3012066"/>
              <a:gd name="connsiteX32" fmla="*/ 219745 w 6488255"/>
              <a:gd name="connsiteY32" fmla="*/ 822583 h 3012066"/>
              <a:gd name="connsiteX33" fmla="*/ 130409 w 6488255"/>
              <a:gd name="connsiteY33" fmla="*/ 706199 h 3012066"/>
              <a:gd name="connsiteX34" fmla="*/ 1368 w 6488255"/>
              <a:gd name="connsiteY34" fmla="*/ 631911 h 3012066"/>
              <a:gd name="connsiteX35" fmla="*/ 1368 w 6488255"/>
              <a:gd name="connsiteY35" fmla="*/ 461049 h 3012066"/>
              <a:gd name="connsiteX36" fmla="*/ 13776 w 6488255"/>
              <a:gd name="connsiteY36" fmla="*/ 208469 h 3012066"/>
              <a:gd name="connsiteX37" fmla="*/ 155225 w 6488255"/>
              <a:gd name="connsiteY37" fmla="*/ 35130 h 3012066"/>
              <a:gd name="connsiteX38" fmla="*/ 342583 w 6488255"/>
              <a:gd name="connsiteY38" fmla="*/ 463 h 3012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488255" h="3012066">
                <a:moveTo>
                  <a:pt x="342583" y="463"/>
                </a:moveTo>
                <a:cubicBezTo>
                  <a:pt x="418891" y="-1394"/>
                  <a:pt x="501403" y="2939"/>
                  <a:pt x="567164" y="2939"/>
                </a:cubicBezTo>
                <a:cubicBezTo>
                  <a:pt x="882323" y="2939"/>
                  <a:pt x="1197481" y="2939"/>
                  <a:pt x="1510158" y="2939"/>
                </a:cubicBezTo>
                <a:cubicBezTo>
                  <a:pt x="2688901" y="2939"/>
                  <a:pt x="3867643" y="2939"/>
                  <a:pt x="5046386" y="2939"/>
                </a:cubicBezTo>
                <a:cubicBezTo>
                  <a:pt x="5331766" y="2939"/>
                  <a:pt x="5614664" y="2939"/>
                  <a:pt x="5897562" y="2939"/>
                </a:cubicBezTo>
                <a:cubicBezTo>
                  <a:pt x="5974490" y="2939"/>
                  <a:pt x="6048937" y="2939"/>
                  <a:pt x="6125866" y="2939"/>
                </a:cubicBezTo>
                <a:cubicBezTo>
                  <a:pt x="6170534" y="2939"/>
                  <a:pt x="6217684" y="-2014"/>
                  <a:pt x="6257389" y="10368"/>
                </a:cubicBezTo>
                <a:cubicBezTo>
                  <a:pt x="6359133" y="35130"/>
                  <a:pt x="6431098" y="99513"/>
                  <a:pt x="6468321" y="191135"/>
                </a:cubicBezTo>
                <a:cubicBezTo>
                  <a:pt x="6498100" y="267899"/>
                  <a:pt x="6485692" y="428857"/>
                  <a:pt x="6485692" y="535337"/>
                </a:cubicBezTo>
                <a:cubicBezTo>
                  <a:pt x="6485692" y="775535"/>
                  <a:pt x="6485692" y="1015733"/>
                  <a:pt x="6485692" y="1253454"/>
                </a:cubicBezTo>
                <a:cubicBezTo>
                  <a:pt x="6485692" y="1337647"/>
                  <a:pt x="6485692" y="1421840"/>
                  <a:pt x="6485692" y="1506033"/>
                </a:cubicBezTo>
                <a:cubicBezTo>
                  <a:pt x="6485692" y="1590227"/>
                  <a:pt x="6485692" y="1674420"/>
                  <a:pt x="6485692" y="1758613"/>
                </a:cubicBezTo>
                <a:cubicBezTo>
                  <a:pt x="6485692" y="1996335"/>
                  <a:pt x="6485692" y="2236532"/>
                  <a:pt x="6485692" y="2476730"/>
                </a:cubicBezTo>
                <a:cubicBezTo>
                  <a:pt x="6485692" y="2583210"/>
                  <a:pt x="6498100" y="2744167"/>
                  <a:pt x="6468321" y="2820932"/>
                </a:cubicBezTo>
                <a:cubicBezTo>
                  <a:pt x="6431098" y="2912553"/>
                  <a:pt x="6359133" y="2976936"/>
                  <a:pt x="6257389" y="3001699"/>
                </a:cubicBezTo>
                <a:cubicBezTo>
                  <a:pt x="6217684" y="3014080"/>
                  <a:pt x="6170534" y="3009128"/>
                  <a:pt x="6125866" y="3009128"/>
                </a:cubicBezTo>
                <a:cubicBezTo>
                  <a:pt x="6048937" y="3009128"/>
                  <a:pt x="5974490" y="3009128"/>
                  <a:pt x="5897562" y="3009128"/>
                </a:cubicBezTo>
                <a:cubicBezTo>
                  <a:pt x="5614664" y="3009128"/>
                  <a:pt x="5331766" y="3009128"/>
                  <a:pt x="5046386" y="3009128"/>
                </a:cubicBezTo>
                <a:cubicBezTo>
                  <a:pt x="3867643" y="3009128"/>
                  <a:pt x="2688901" y="3009128"/>
                  <a:pt x="1510158" y="3009128"/>
                </a:cubicBezTo>
                <a:cubicBezTo>
                  <a:pt x="1197481" y="3009128"/>
                  <a:pt x="882323" y="3009128"/>
                  <a:pt x="567164" y="3009128"/>
                </a:cubicBezTo>
                <a:cubicBezTo>
                  <a:pt x="435641" y="3009128"/>
                  <a:pt x="237116" y="3026462"/>
                  <a:pt x="155225" y="2976936"/>
                </a:cubicBezTo>
                <a:cubicBezTo>
                  <a:pt x="90704" y="2937316"/>
                  <a:pt x="41073" y="2882838"/>
                  <a:pt x="13776" y="2803598"/>
                </a:cubicBezTo>
                <a:cubicBezTo>
                  <a:pt x="3849" y="2771406"/>
                  <a:pt x="747" y="2728691"/>
                  <a:pt x="127" y="2683808"/>
                </a:cubicBezTo>
                <a:cubicBezTo>
                  <a:pt x="-493" y="2638926"/>
                  <a:pt x="1368" y="2591877"/>
                  <a:pt x="1368" y="2551018"/>
                </a:cubicBezTo>
                <a:cubicBezTo>
                  <a:pt x="1368" y="2494064"/>
                  <a:pt x="1368" y="2437110"/>
                  <a:pt x="1368" y="2380156"/>
                </a:cubicBezTo>
                <a:cubicBezTo>
                  <a:pt x="18739" y="2300915"/>
                  <a:pt x="65888" y="2330630"/>
                  <a:pt x="130409" y="2305868"/>
                </a:cubicBezTo>
                <a:cubicBezTo>
                  <a:pt x="177559" y="2286058"/>
                  <a:pt x="207338" y="2246437"/>
                  <a:pt x="219745" y="2189483"/>
                </a:cubicBezTo>
                <a:cubicBezTo>
                  <a:pt x="227190" y="2159768"/>
                  <a:pt x="222227" y="2120148"/>
                  <a:pt x="222227" y="2087956"/>
                </a:cubicBezTo>
                <a:cubicBezTo>
                  <a:pt x="222227" y="2018621"/>
                  <a:pt x="222227" y="1949285"/>
                  <a:pt x="222227" y="1882426"/>
                </a:cubicBezTo>
                <a:cubicBezTo>
                  <a:pt x="222227" y="1756137"/>
                  <a:pt x="222227" y="1632323"/>
                  <a:pt x="222227" y="1506033"/>
                </a:cubicBezTo>
                <a:cubicBezTo>
                  <a:pt x="222227" y="1379744"/>
                  <a:pt x="222227" y="1255931"/>
                  <a:pt x="222227" y="1129641"/>
                </a:cubicBezTo>
                <a:cubicBezTo>
                  <a:pt x="222227" y="1062781"/>
                  <a:pt x="222227" y="993446"/>
                  <a:pt x="222227" y="924111"/>
                </a:cubicBezTo>
                <a:cubicBezTo>
                  <a:pt x="222227" y="891919"/>
                  <a:pt x="227190" y="852299"/>
                  <a:pt x="219745" y="822583"/>
                </a:cubicBezTo>
                <a:cubicBezTo>
                  <a:pt x="207338" y="765629"/>
                  <a:pt x="177559" y="726009"/>
                  <a:pt x="130409" y="706199"/>
                </a:cubicBezTo>
                <a:cubicBezTo>
                  <a:pt x="65888" y="681436"/>
                  <a:pt x="18739" y="711151"/>
                  <a:pt x="1368" y="631911"/>
                </a:cubicBezTo>
                <a:cubicBezTo>
                  <a:pt x="1368" y="574957"/>
                  <a:pt x="1368" y="518003"/>
                  <a:pt x="1368" y="461049"/>
                </a:cubicBezTo>
                <a:cubicBezTo>
                  <a:pt x="1368" y="379331"/>
                  <a:pt x="-6077" y="272852"/>
                  <a:pt x="13776" y="208469"/>
                </a:cubicBezTo>
                <a:cubicBezTo>
                  <a:pt x="41073" y="129229"/>
                  <a:pt x="90704" y="74751"/>
                  <a:pt x="155225" y="35130"/>
                </a:cubicBezTo>
                <a:cubicBezTo>
                  <a:pt x="196171" y="10368"/>
                  <a:pt x="266275" y="2320"/>
                  <a:pt x="342583" y="463"/>
                </a:cubicBezTo>
                <a:close/>
              </a:path>
            </a:pathLst>
          </a:custGeom>
        </p:spPr>
        <p:txBody>
          <a:bodyPr wrap="square">
            <a:noAutofit/>
          </a:bodyPr>
          <a:lstStyle>
            <a:lvl1pPr>
              <a:defRPr>
                <a:latin typeface="Metropolis" panose="00000500000000000000" pitchFamily="50" charset="0"/>
              </a:defRPr>
            </a:lvl1pPr>
          </a:lstStyle>
          <a:p>
            <a:endParaRPr lang="fr-CA"/>
          </a:p>
        </p:txBody>
      </p:sp>
    </p:spTree>
    <p:extLst>
      <p:ext uri="{BB962C8B-B14F-4D97-AF65-F5344CB8AC3E}">
        <p14:creationId xmlns:p14="http://schemas.microsoft.com/office/powerpoint/2010/main" val="1476871549"/>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2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B2F5A87-9A09-4F28-9930-A9029BA463C5}"/>
              </a:ext>
            </a:extLst>
          </p:cNvPr>
          <p:cNvSpPr>
            <a:spLocks noGrp="1"/>
          </p:cNvSpPr>
          <p:nvPr>
            <p:ph type="pic" sz="quarter" idx="11"/>
          </p:nvPr>
        </p:nvSpPr>
        <p:spPr>
          <a:xfrm>
            <a:off x="5849258" y="0"/>
            <a:ext cx="6342742" cy="6858000"/>
          </a:xfrm>
          <a:custGeom>
            <a:avLst/>
            <a:gdLst>
              <a:gd name="connsiteX0" fmla="*/ 3679802 w 6342742"/>
              <a:gd name="connsiteY0" fmla="*/ 0 h 6858000"/>
              <a:gd name="connsiteX1" fmla="*/ 6342742 w 6342742"/>
              <a:gd name="connsiteY1" fmla="*/ 0 h 6858000"/>
              <a:gd name="connsiteX2" fmla="*/ 6342742 w 6342742"/>
              <a:gd name="connsiteY2" fmla="*/ 3589734 h 6858000"/>
              <a:gd name="connsiteX3" fmla="*/ 6342742 w 6342742"/>
              <a:gd name="connsiteY3" fmla="*/ 3840513 h 6858000"/>
              <a:gd name="connsiteX4" fmla="*/ 6342742 w 6342742"/>
              <a:gd name="connsiteY4" fmla="*/ 6858000 h 6858000"/>
              <a:gd name="connsiteX5" fmla="*/ 3845570 w 6342742"/>
              <a:gd name="connsiteY5" fmla="*/ 6858000 h 6858000"/>
              <a:gd name="connsiteX6" fmla="*/ 3824838 w 6342742"/>
              <a:gd name="connsiteY6" fmla="*/ 6858000 h 6858000"/>
              <a:gd name="connsiteX7" fmla="*/ 4071 w 6342742"/>
              <a:gd name="connsiteY7" fmla="*/ 6858000 h 6858000"/>
              <a:gd name="connsiteX8" fmla="*/ 0 w 6342742"/>
              <a:gd name="connsiteY8" fmla="*/ 6783927 h 6858000"/>
              <a:gd name="connsiteX9" fmla="*/ 736902 w 6342742"/>
              <a:gd name="connsiteY9" fmla="*/ 5625405 h 6858000"/>
              <a:gd name="connsiteX10" fmla="*/ 1576514 w 6342742"/>
              <a:gd name="connsiteY10" fmla="*/ 5411920 h 6858000"/>
              <a:gd name="connsiteX11" fmla="*/ 1313923 w 6342742"/>
              <a:gd name="connsiteY11" fmla="*/ 4356049 h 6858000"/>
              <a:gd name="connsiteX12" fmla="*/ 3325879 w 6342742"/>
              <a:gd name="connsiteY12" fmla="*/ 4120111 h 6858000"/>
              <a:gd name="connsiteX13" fmla="*/ 541337 w 6342742"/>
              <a:gd name="connsiteY13" fmla="*/ 3207001 h 6858000"/>
              <a:gd name="connsiteX14" fmla="*/ 3106137 w 6342742"/>
              <a:gd name="connsiteY14" fmla="*/ 2530604 h 6858000"/>
              <a:gd name="connsiteX15" fmla="*/ 2946089 w 6342742"/>
              <a:gd name="connsiteY15" fmla="*/ 1475798 h 6858000"/>
              <a:gd name="connsiteX16" fmla="*/ 3858580 w 6342742"/>
              <a:gd name="connsiteY16" fmla="*/ 1123043 h 6858000"/>
              <a:gd name="connsiteX17" fmla="*/ 3653697 w 6342742"/>
              <a:gd name="connsiteY17" fmla="*/ 61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42742" h="6858000">
                <a:moveTo>
                  <a:pt x="3679802" y="0"/>
                </a:moveTo>
                <a:lnTo>
                  <a:pt x="6342742" y="0"/>
                </a:lnTo>
                <a:lnTo>
                  <a:pt x="6342742" y="3589734"/>
                </a:lnTo>
                <a:lnTo>
                  <a:pt x="6342742" y="3840513"/>
                </a:lnTo>
                <a:lnTo>
                  <a:pt x="6342742" y="6858000"/>
                </a:lnTo>
                <a:lnTo>
                  <a:pt x="3845570" y="6858000"/>
                </a:lnTo>
                <a:lnTo>
                  <a:pt x="3824838" y="6858000"/>
                </a:lnTo>
                <a:lnTo>
                  <a:pt x="4071" y="6858000"/>
                </a:lnTo>
                <a:lnTo>
                  <a:pt x="0" y="6783927"/>
                </a:lnTo>
                <a:cubicBezTo>
                  <a:pt x="20606" y="6323939"/>
                  <a:pt x="559994" y="5745030"/>
                  <a:pt x="736902" y="5625405"/>
                </a:cubicBezTo>
                <a:cubicBezTo>
                  <a:pt x="972779" y="5465904"/>
                  <a:pt x="1381496" y="5583588"/>
                  <a:pt x="1576514" y="5411920"/>
                </a:cubicBezTo>
                <a:cubicBezTo>
                  <a:pt x="1771532" y="5240250"/>
                  <a:pt x="775260" y="4738256"/>
                  <a:pt x="1313923" y="4356049"/>
                </a:cubicBezTo>
                <a:cubicBezTo>
                  <a:pt x="1852587" y="3973842"/>
                  <a:pt x="3018310" y="4546702"/>
                  <a:pt x="3325879" y="4120111"/>
                </a:cubicBezTo>
                <a:cubicBezTo>
                  <a:pt x="3633446" y="3693521"/>
                  <a:pt x="273991" y="3765984"/>
                  <a:pt x="541337" y="3207001"/>
                </a:cubicBezTo>
                <a:cubicBezTo>
                  <a:pt x="809219" y="2647422"/>
                  <a:pt x="2624838" y="2941231"/>
                  <a:pt x="3106137" y="2530604"/>
                </a:cubicBezTo>
                <a:cubicBezTo>
                  <a:pt x="3587969" y="2119381"/>
                  <a:pt x="2746404" y="1681596"/>
                  <a:pt x="2946089" y="1475798"/>
                </a:cubicBezTo>
                <a:cubicBezTo>
                  <a:pt x="3146309" y="1269403"/>
                  <a:pt x="3636330" y="1325144"/>
                  <a:pt x="3858580" y="1123043"/>
                </a:cubicBezTo>
                <a:cubicBezTo>
                  <a:pt x="4024869" y="971915"/>
                  <a:pt x="3533130" y="479444"/>
                  <a:pt x="3653697" y="61446"/>
                </a:cubicBezTo>
                <a:close/>
              </a:path>
            </a:pathLst>
          </a:custGeom>
        </p:spPr>
        <p:txBody>
          <a:bodyPr wrap="square">
            <a:noAutofit/>
          </a:bodyPr>
          <a:lstStyle>
            <a:lvl1pPr>
              <a:defRPr>
                <a:latin typeface="Metropolis" panose="00000500000000000000" pitchFamily="50" charset="0"/>
              </a:defRPr>
            </a:lvl1pPr>
          </a:lstStyle>
          <a:p>
            <a:endParaRPr lang="fr-CA"/>
          </a:p>
        </p:txBody>
      </p:sp>
    </p:spTree>
    <p:extLst>
      <p:ext uri="{BB962C8B-B14F-4D97-AF65-F5344CB8AC3E}">
        <p14:creationId xmlns:p14="http://schemas.microsoft.com/office/powerpoint/2010/main" val="1508822361"/>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8942764"/>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7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9BF6CDA-4365-46C1-857C-E44F0BFCD578}"/>
              </a:ext>
            </a:extLst>
          </p:cNvPr>
          <p:cNvSpPr>
            <a:spLocks noGrp="1"/>
          </p:cNvSpPr>
          <p:nvPr>
            <p:ph type="pic" sz="quarter" idx="10"/>
          </p:nvPr>
        </p:nvSpPr>
        <p:spPr>
          <a:xfrm>
            <a:off x="0" y="0"/>
            <a:ext cx="12192000" cy="4035722"/>
          </a:xfrm>
          <a:custGeom>
            <a:avLst/>
            <a:gdLst>
              <a:gd name="connsiteX0" fmla="*/ 0 w 12192000"/>
              <a:gd name="connsiteY0" fmla="*/ 0 h 4035722"/>
              <a:gd name="connsiteX1" fmla="*/ 12192000 w 12192000"/>
              <a:gd name="connsiteY1" fmla="*/ 0 h 4035722"/>
              <a:gd name="connsiteX2" fmla="*/ 12192000 w 12192000"/>
              <a:gd name="connsiteY2" fmla="*/ 1768899 h 4035722"/>
              <a:gd name="connsiteX3" fmla="*/ 12173725 w 12192000"/>
              <a:gd name="connsiteY3" fmla="*/ 1781234 h 4035722"/>
              <a:gd name="connsiteX4" fmla="*/ 11527831 w 12192000"/>
              <a:gd name="connsiteY4" fmla="*/ 2181330 h 4035722"/>
              <a:gd name="connsiteX5" fmla="*/ 10944937 w 12192000"/>
              <a:gd name="connsiteY5" fmla="*/ 1697418 h 4035722"/>
              <a:gd name="connsiteX6" fmla="*/ 8938907 w 12192000"/>
              <a:gd name="connsiteY6" fmla="*/ 3052372 h 4035722"/>
              <a:gd name="connsiteX7" fmla="*/ 7236420 w 12192000"/>
              <a:gd name="connsiteY7" fmla="*/ 2216524 h 4035722"/>
              <a:gd name="connsiteX8" fmla="*/ 5252385 w 12192000"/>
              <a:gd name="connsiteY8" fmla="*/ 4020198 h 4035722"/>
              <a:gd name="connsiteX9" fmla="*/ 3094582 w 12192000"/>
              <a:gd name="connsiteY9" fmla="*/ 3518688 h 4035722"/>
              <a:gd name="connsiteX10" fmla="*/ 1585659 w 12192000"/>
              <a:gd name="connsiteY10" fmla="*/ 4020198 h 4035722"/>
              <a:gd name="connsiteX11" fmla="*/ 44409 w 12192000"/>
              <a:gd name="connsiteY11" fmla="*/ 3261592 h 4035722"/>
              <a:gd name="connsiteX12" fmla="*/ 0 w 12192000"/>
              <a:gd name="connsiteY12" fmla="*/ 3258468 h 403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4035722">
                <a:moveTo>
                  <a:pt x="0" y="0"/>
                </a:moveTo>
                <a:lnTo>
                  <a:pt x="12192000" y="0"/>
                </a:lnTo>
                <a:lnTo>
                  <a:pt x="12192000" y="1768899"/>
                </a:lnTo>
                <a:lnTo>
                  <a:pt x="12173725" y="1781234"/>
                </a:lnTo>
                <a:cubicBezTo>
                  <a:pt x="11955205" y="1961714"/>
                  <a:pt x="11846772" y="2197827"/>
                  <a:pt x="11527831" y="2181330"/>
                </a:cubicBezTo>
                <a:cubicBezTo>
                  <a:pt x="11015326" y="2154935"/>
                  <a:pt x="11459643" y="1706216"/>
                  <a:pt x="10944937" y="1697418"/>
                </a:cubicBezTo>
                <a:cubicBezTo>
                  <a:pt x="10428033" y="1688619"/>
                  <a:pt x="9977117" y="3019378"/>
                  <a:pt x="8938907" y="3052372"/>
                </a:cubicBezTo>
                <a:cubicBezTo>
                  <a:pt x="7900698" y="3085367"/>
                  <a:pt x="8265831" y="2159334"/>
                  <a:pt x="7236420" y="2216524"/>
                </a:cubicBezTo>
                <a:cubicBezTo>
                  <a:pt x="6204810" y="2273713"/>
                  <a:pt x="6174016" y="3897020"/>
                  <a:pt x="5252385" y="4020198"/>
                </a:cubicBezTo>
                <a:cubicBezTo>
                  <a:pt x="4330755" y="4143375"/>
                  <a:pt x="3853443" y="3492293"/>
                  <a:pt x="3094582" y="3518688"/>
                </a:cubicBezTo>
                <a:cubicBezTo>
                  <a:pt x="2337920" y="3545083"/>
                  <a:pt x="2342320" y="4046593"/>
                  <a:pt x="1585659" y="4020198"/>
                </a:cubicBezTo>
                <a:cubicBezTo>
                  <a:pt x="876289" y="3995452"/>
                  <a:pt x="522636" y="3336602"/>
                  <a:pt x="44409" y="3261592"/>
                </a:cubicBezTo>
                <a:lnTo>
                  <a:pt x="0" y="3258468"/>
                </a:lnTo>
                <a:close/>
              </a:path>
            </a:pathLst>
          </a:custGeom>
        </p:spPr>
        <p:txBody>
          <a:bodyPr wrap="square">
            <a:noAutofit/>
          </a:bodyPr>
          <a:lstStyle>
            <a:lvl1pPr>
              <a:defRPr>
                <a:latin typeface="Metropolis" panose="00000500000000000000" pitchFamily="50" charset="0"/>
              </a:defRPr>
            </a:lvl1pPr>
          </a:lstStyle>
          <a:p>
            <a:endParaRPr lang="fr-CA"/>
          </a:p>
        </p:txBody>
      </p:sp>
    </p:spTree>
    <p:extLst>
      <p:ext uri="{BB962C8B-B14F-4D97-AF65-F5344CB8AC3E}">
        <p14:creationId xmlns:p14="http://schemas.microsoft.com/office/powerpoint/2010/main" val="1420698157"/>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8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D1DD663-A24A-4FEE-A89E-F2C50BB391B0}"/>
              </a:ext>
            </a:extLst>
          </p:cNvPr>
          <p:cNvSpPr>
            <a:spLocks noGrp="1"/>
          </p:cNvSpPr>
          <p:nvPr>
            <p:ph type="pic" sz="quarter" idx="11"/>
          </p:nvPr>
        </p:nvSpPr>
        <p:spPr>
          <a:xfrm>
            <a:off x="0" y="2491090"/>
            <a:ext cx="12192000" cy="4366910"/>
          </a:xfrm>
          <a:custGeom>
            <a:avLst/>
            <a:gdLst>
              <a:gd name="connsiteX0" fmla="*/ 131685 w 12192000"/>
              <a:gd name="connsiteY0" fmla="*/ 0 h 4366910"/>
              <a:gd name="connsiteX1" fmla="*/ 2191280 w 12192000"/>
              <a:gd name="connsiteY1" fmla="*/ 507349 h 4366910"/>
              <a:gd name="connsiteX2" fmla="*/ 2570809 w 12192000"/>
              <a:gd name="connsiteY2" fmla="*/ 1085413 h 4366910"/>
              <a:gd name="connsiteX3" fmla="*/ 4447912 w 12192000"/>
              <a:gd name="connsiteY3" fmla="*/ 904622 h 4366910"/>
              <a:gd name="connsiteX4" fmla="*/ 4867357 w 12192000"/>
              <a:gd name="connsiteY4" fmla="*/ 2289832 h 4366910"/>
              <a:gd name="connsiteX5" fmla="*/ 6490664 w 12192000"/>
              <a:gd name="connsiteY5" fmla="*/ 372705 h 4366910"/>
              <a:gd name="connsiteX6" fmla="*/ 7693148 w 12192000"/>
              <a:gd name="connsiteY6" fmla="*/ 2138542 h 4366910"/>
              <a:gd name="connsiteX7" fmla="*/ 9568359 w 12192000"/>
              <a:gd name="connsiteY7" fmla="*/ 2028351 h 4366910"/>
              <a:gd name="connsiteX8" fmla="*/ 10195479 w 12192000"/>
              <a:gd name="connsiteY8" fmla="*/ 2656591 h 4366910"/>
              <a:gd name="connsiteX9" fmla="*/ 12082762 w 12192000"/>
              <a:gd name="connsiteY9" fmla="*/ 2515531 h 4366910"/>
              <a:gd name="connsiteX10" fmla="*/ 12192000 w 12192000"/>
              <a:gd name="connsiteY10" fmla="*/ 2533504 h 4366910"/>
              <a:gd name="connsiteX11" fmla="*/ 12192000 w 12192000"/>
              <a:gd name="connsiteY11" fmla="*/ 4366910 h 4366910"/>
              <a:gd name="connsiteX12" fmla="*/ 5810250 w 12192000"/>
              <a:gd name="connsiteY12" fmla="*/ 4366910 h 4366910"/>
              <a:gd name="connsiteX13" fmla="*/ 5364420 w 12192000"/>
              <a:gd name="connsiteY13" fmla="*/ 4366910 h 4366910"/>
              <a:gd name="connsiteX14" fmla="*/ 0 w 12192000"/>
              <a:gd name="connsiteY14" fmla="*/ 4366910 h 4366910"/>
              <a:gd name="connsiteX15" fmla="*/ 0 w 12192000"/>
              <a:gd name="connsiteY15" fmla="*/ 2647634 h 4366910"/>
              <a:gd name="connsiteX16" fmla="*/ 0 w 12192000"/>
              <a:gd name="connsiteY16" fmla="*/ 2633360 h 4366910"/>
              <a:gd name="connsiteX17" fmla="*/ 0 w 12192000"/>
              <a:gd name="connsiteY17" fmla="*/ 2803 h 4366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4366910">
                <a:moveTo>
                  <a:pt x="131685" y="0"/>
                </a:moveTo>
                <a:cubicBezTo>
                  <a:pt x="949442" y="14187"/>
                  <a:pt x="1978612" y="385550"/>
                  <a:pt x="2191280" y="507349"/>
                </a:cubicBezTo>
                <a:cubicBezTo>
                  <a:pt x="2474836" y="669748"/>
                  <a:pt x="2265621" y="951145"/>
                  <a:pt x="2570809" y="1085413"/>
                </a:cubicBezTo>
                <a:cubicBezTo>
                  <a:pt x="2875999" y="1219681"/>
                  <a:pt x="3768433" y="533758"/>
                  <a:pt x="4447912" y="904622"/>
                </a:cubicBezTo>
                <a:cubicBezTo>
                  <a:pt x="5127392" y="1275486"/>
                  <a:pt x="4108973" y="2078074"/>
                  <a:pt x="4867357" y="2289832"/>
                </a:cubicBezTo>
                <a:cubicBezTo>
                  <a:pt x="5625741" y="2501589"/>
                  <a:pt x="5496917" y="188640"/>
                  <a:pt x="6490664" y="372705"/>
                </a:cubicBezTo>
                <a:cubicBezTo>
                  <a:pt x="7485472" y="557139"/>
                  <a:pt x="6963145" y="1807173"/>
                  <a:pt x="7693148" y="2138542"/>
                </a:cubicBezTo>
                <a:cubicBezTo>
                  <a:pt x="8424211" y="2470278"/>
                  <a:pt x="9202496" y="1890870"/>
                  <a:pt x="9568359" y="2028351"/>
                </a:cubicBezTo>
                <a:cubicBezTo>
                  <a:pt x="9935284" y="2166200"/>
                  <a:pt x="9836188" y="2503574"/>
                  <a:pt x="10195479" y="2656591"/>
                </a:cubicBezTo>
                <a:cubicBezTo>
                  <a:pt x="10464151" y="2771079"/>
                  <a:pt x="11339654" y="2432522"/>
                  <a:pt x="12082762" y="2515531"/>
                </a:cubicBezTo>
                <a:lnTo>
                  <a:pt x="12192000" y="2533504"/>
                </a:lnTo>
                <a:lnTo>
                  <a:pt x="12192000" y="4366910"/>
                </a:lnTo>
                <a:lnTo>
                  <a:pt x="5810250" y="4366910"/>
                </a:lnTo>
                <a:lnTo>
                  <a:pt x="5364420" y="4366910"/>
                </a:lnTo>
                <a:lnTo>
                  <a:pt x="0" y="4366910"/>
                </a:lnTo>
                <a:lnTo>
                  <a:pt x="0" y="2647634"/>
                </a:lnTo>
                <a:lnTo>
                  <a:pt x="0" y="2633360"/>
                </a:lnTo>
                <a:lnTo>
                  <a:pt x="0" y="2803"/>
                </a:lnTo>
                <a:close/>
              </a:path>
            </a:pathLst>
          </a:custGeom>
        </p:spPr>
        <p:txBody>
          <a:bodyPr wrap="square">
            <a:noAutofit/>
          </a:bodyPr>
          <a:lstStyle>
            <a:lvl1pPr>
              <a:defRPr>
                <a:latin typeface="Metropolis" panose="00000500000000000000" pitchFamily="50" charset="0"/>
              </a:defRPr>
            </a:lvl1pPr>
          </a:lstStyle>
          <a:p>
            <a:endParaRPr lang="fr-CA"/>
          </a:p>
        </p:txBody>
      </p:sp>
    </p:spTree>
    <p:extLst>
      <p:ext uri="{BB962C8B-B14F-4D97-AF65-F5344CB8AC3E}">
        <p14:creationId xmlns:p14="http://schemas.microsoft.com/office/powerpoint/2010/main" val="115501540"/>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3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FBEBD2E-A821-4E86-8FCD-7F13920C47D1}"/>
              </a:ext>
            </a:extLst>
          </p:cNvPr>
          <p:cNvSpPr>
            <a:spLocks noGrp="1"/>
          </p:cNvSpPr>
          <p:nvPr>
            <p:ph type="pic" sz="quarter" idx="12"/>
          </p:nvPr>
        </p:nvSpPr>
        <p:spPr>
          <a:xfrm>
            <a:off x="0" y="0"/>
            <a:ext cx="6343200" cy="6858000"/>
          </a:xfrm>
          <a:custGeom>
            <a:avLst/>
            <a:gdLst>
              <a:gd name="connsiteX0" fmla="*/ 0 w 6343200"/>
              <a:gd name="connsiteY0" fmla="*/ 0 h 6858000"/>
              <a:gd name="connsiteX1" fmla="*/ 2663133 w 6343200"/>
              <a:gd name="connsiteY1" fmla="*/ 0 h 6858000"/>
              <a:gd name="connsiteX2" fmla="*/ 2689239 w 6343200"/>
              <a:gd name="connsiteY2" fmla="*/ 61446 h 6858000"/>
              <a:gd name="connsiteX3" fmla="*/ 2484342 w 6343200"/>
              <a:gd name="connsiteY3" fmla="*/ 1123043 h 6858000"/>
              <a:gd name="connsiteX4" fmla="*/ 3396898 w 6343200"/>
              <a:gd name="connsiteY4" fmla="*/ 1475798 h 6858000"/>
              <a:gd name="connsiteX5" fmla="*/ 3236839 w 6343200"/>
              <a:gd name="connsiteY5" fmla="*/ 2530604 h 6858000"/>
              <a:gd name="connsiteX6" fmla="*/ 5801824 w 6343200"/>
              <a:gd name="connsiteY6" fmla="*/ 3207001 h 6858000"/>
              <a:gd name="connsiteX7" fmla="*/ 3017081 w 6343200"/>
              <a:gd name="connsiteY7" fmla="*/ 4120111 h 6858000"/>
              <a:gd name="connsiteX8" fmla="*/ 5029182 w 6343200"/>
              <a:gd name="connsiteY8" fmla="*/ 4356049 h 6858000"/>
              <a:gd name="connsiteX9" fmla="*/ 4766572 w 6343200"/>
              <a:gd name="connsiteY9" fmla="*/ 5411920 h 6858000"/>
              <a:gd name="connsiteX10" fmla="*/ 5606245 w 6343200"/>
              <a:gd name="connsiteY10" fmla="*/ 5625405 h 6858000"/>
              <a:gd name="connsiteX11" fmla="*/ 6343200 w 6343200"/>
              <a:gd name="connsiteY11" fmla="*/ 6783927 h 6858000"/>
              <a:gd name="connsiteX12" fmla="*/ 6339129 w 6343200"/>
              <a:gd name="connsiteY12" fmla="*/ 6858000 h 6858000"/>
              <a:gd name="connsiteX13" fmla="*/ 2518086 w 6343200"/>
              <a:gd name="connsiteY13" fmla="*/ 6858000 h 6858000"/>
              <a:gd name="connsiteX14" fmla="*/ 2497353 w 6343200"/>
              <a:gd name="connsiteY14" fmla="*/ 6858000 h 6858000"/>
              <a:gd name="connsiteX15" fmla="*/ 0 w 6343200"/>
              <a:gd name="connsiteY15" fmla="*/ 6858000 h 6858000"/>
              <a:gd name="connsiteX16" fmla="*/ 0 w 6343200"/>
              <a:gd name="connsiteY16" fmla="*/ 3840513 h 6858000"/>
              <a:gd name="connsiteX17" fmla="*/ 0 w 6343200"/>
              <a:gd name="connsiteY17" fmla="*/ 358973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43200" h="6858000">
                <a:moveTo>
                  <a:pt x="0" y="0"/>
                </a:moveTo>
                <a:lnTo>
                  <a:pt x="2663133" y="0"/>
                </a:lnTo>
                <a:lnTo>
                  <a:pt x="2689239" y="61446"/>
                </a:lnTo>
                <a:cubicBezTo>
                  <a:pt x="2809815" y="479444"/>
                  <a:pt x="2318040" y="971915"/>
                  <a:pt x="2484342" y="1123043"/>
                </a:cubicBezTo>
                <a:cubicBezTo>
                  <a:pt x="2706608" y="1325144"/>
                  <a:pt x="3196664" y="1269403"/>
                  <a:pt x="3396898" y="1475798"/>
                </a:cubicBezTo>
                <a:cubicBezTo>
                  <a:pt x="3596598" y="1681596"/>
                  <a:pt x="2754972" y="2119381"/>
                  <a:pt x="3236839" y="2530604"/>
                </a:cubicBezTo>
                <a:cubicBezTo>
                  <a:pt x="3718173" y="2941231"/>
                  <a:pt x="5533923" y="2647422"/>
                  <a:pt x="5801824" y="3207001"/>
                </a:cubicBezTo>
                <a:cubicBezTo>
                  <a:pt x="6069189" y="3765984"/>
                  <a:pt x="2709492" y="3693521"/>
                  <a:pt x="3017081" y="4120111"/>
                </a:cubicBezTo>
                <a:cubicBezTo>
                  <a:pt x="3324672" y="4546702"/>
                  <a:pt x="4490479" y="3973842"/>
                  <a:pt x="5029182" y="4356049"/>
                </a:cubicBezTo>
                <a:cubicBezTo>
                  <a:pt x="5567884" y="4738256"/>
                  <a:pt x="4571540" y="5240250"/>
                  <a:pt x="4766572" y="5411920"/>
                </a:cubicBezTo>
                <a:cubicBezTo>
                  <a:pt x="4961604" y="5583588"/>
                  <a:pt x="5370351" y="5465904"/>
                  <a:pt x="5606245" y="5625405"/>
                </a:cubicBezTo>
                <a:cubicBezTo>
                  <a:pt x="5783166" y="5745030"/>
                  <a:pt x="6322593" y="6323939"/>
                  <a:pt x="6343200" y="6783927"/>
                </a:cubicBezTo>
                <a:lnTo>
                  <a:pt x="6339129" y="6858000"/>
                </a:lnTo>
                <a:lnTo>
                  <a:pt x="2518086" y="6858000"/>
                </a:lnTo>
                <a:lnTo>
                  <a:pt x="2497353" y="6858000"/>
                </a:lnTo>
                <a:lnTo>
                  <a:pt x="0" y="6858000"/>
                </a:lnTo>
                <a:lnTo>
                  <a:pt x="0" y="3840513"/>
                </a:lnTo>
                <a:lnTo>
                  <a:pt x="0" y="3589734"/>
                </a:lnTo>
                <a:close/>
              </a:path>
            </a:pathLst>
          </a:custGeom>
        </p:spPr>
        <p:txBody>
          <a:bodyPr wrap="square">
            <a:noAutofit/>
          </a:bodyPr>
          <a:lstStyle>
            <a:lvl1pPr>
              <a:defRPr>
                <a:latin typeface="Metropolis" panose="00000500000000000000" pitchFamily="50" charset="0"/>
              </a:defRPr>
            </a:lvl1pPr>
          </a:lstStyle>
          <a:p>
            <a:endParaRPr lang="fr-CA"/>
          </a:p>
        </p:txBody>
      </p:sp>
    </p:spTree>
    <p:extLst>
      <p:ext uri="{BB962C8B-B14F-4D97-AF65-F5344CB8AC3E}">
        <p14:creationId xmlns:p14="http://schemas.microsoft.com/office/powerpoint/2010/main" val="2004708762"/>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6D46010-4926-40AF-93D8-ECBBBDE30094}"/>
              </a:ext>
            </a:extLst>
          </p:cNvPr>
          <p:cNvSpPr>
            <a:spLocks noGrp="1"/>
          </p:cNvSpPr>
          <p:nvPr>
            <p:ph type="pic" sz="quarter" idx="12"/>
          </p:nvPr>
        </p:nvSpPr>
        <p:spPr>
          <a:xfrm>
            <a:off x="1060903" y="1840308"/>
            <a:ext cx="3742758" cy="5017693"/>
          </a:xfrm>
          <a:custGeom>
            <a:avLst/>
            <a:gdLst>
              <a:gd name="connsiteX0" fmla="*/ 1854995 w 3742758"/>
              <a:gd name="connsiteY0" fmla="*/ 812069 h 5017693"/>
              <a:gd name="connsiteX1" fmla="*/ 811878 w 3742758"/>
              <a:gd name="connsiteY1" fmla="*/ 1872597 h 5017693"/>
              <a:gd name="connsiteX2" fmla="*/ 811878 w 3742758"/>
              <a:gd name="connsiteY2" fmla="*/ 1888913 h 5017693"/>
              <a:gd name="connsiteX3" fmla="*/ 1871379 w 3742758"/>
              <a:gd name="connsiteY3" fmla="*/ 3063652 h 5017693"/>
              <a:gd name="connsiteX4" fmla="*/ 2930880 w 3742758"/>
              <a:gd name="connsiteY4" fmla="*/ 1872597 h 5017693"/>
              <a:gd name="connsiteX5" fmla="*/ 2619584 w 3742758"/>
              <a:gd name="connsiteY5" fmla="*/ 1116631 h 5017693"/>
              <a:gd name="connsiteX6" fmla="*/ 1854995 w 3742758"/>
              <a:gd name="connsiteY6" fmla="*/ 812069 h 5017693"/>
              <a:gd name="connsiteX7" fmla="*/ 1844178 w 3742758"/>
              <a:gd name="connsiteY7" fmla="*/ 233 h 5017693"/>
              <a:gd name="connsiteX8" fmla="*/ 3742758 w 3742758"/>
              <a:gd name="connsiteY8" fmla="*/ 1869999 h 5017693"/>
              <a:gd name="connsiteX9" fmla="*/ 2747229 w 3742758"/>
              <a:gd name="connsiteY9" fmla="*/ 3522351 h 5017693"/>
              <a:gd name="connsiteX10" fmla="*/ 2747229 w 3742758"/>
              <a:gd name="connsiteY10" fmla="*/ 3527787 h 5017693"/>
              <a:gd name="connsiteX11" fmla="*/ 3724302 w 3742758"/>
              <a:gd name="connsiteY11" fmla="*/ 4916076 h 5017693"/>
              <a:gd name="connsiteX12" fmla="*/ 3735021 w 3742758"/>
              <a:gd name="connsiteY12" fmla="*/ 5017693 h 5017693"/>
              <a:gd name="connsiteX13" fmla="*/ 2916695 w 3742758"/>
              <a:gd name="connsiteY13" fmla="*/ 5017693 h 5017693"/>
              <a:gd name="connsiteX14" fmla="*/ 2889611 w 3742758"/>
              <a:gd name="connsiteY14" fmla="*/ 4894223 h 5017693"/>
              <a:gd name="connsiteX15" fmla="*/ 1871379 w 3742758"/>
              <a:gd name="connsiteY15" fmla="*/ 3986486 h 5017693"/>
              <a:gd name="connsiteX16" fmla="*/ 824377 w 3742758"/>
              <a:gd name="connsiteY16" fmla="*/ 5015387 h 5017693"/>
              <a:gd name="connsiteX17" fmla="*/ 824179 w 3742758"/>
              <a:gd name="connsiteY17" fmla="*/ 5017693 h 5017693"/>
              <a:gd name="connsiteX18" fmla="*/ 6507 w 3742758"/>
              <a:gd name="connsiteY18" fmla="*/ 5017693 h 5017693"/>
              <a:gd name="connsiteX19" fmla="*/ 6580 w 3742758"/>
              <a:gd name="connsiteY19" fmla="*/ 5016234 h 5017693"/>
              <a:gd name="connsiteX20" fmla="*/ 1000971 w 3742758"/>
              <a:gd name="connsiteY20" fmla="*/ 3522351 h 5017693"/>
              <a:gd name="connsiteX21" fmla="*/ 0 w 3742758"/>
              <a:gd name="connsiteY21" fmla="*/ 1902613 h 5017693"/>
              <a:gd name="connsiteX22" fmla="*/ 0 w 3742758"/>
              <a:gd name="connsiteY22" fmla="*/ 1869999 h 5017693"/>
              <a:gd name="connsiteX23" fmla="*/ 1844178 w 3742758"/>
              <a:gd name="connsiteY23" fmla="*/ 233 h 5017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742758" h="5017693">
                <a:moveTo>
                  <a:pt x="1854995" y="812069"/>
                </a:moveTo>
                <a:cubicBezTo>
                  <a:pt x="1281554" y="822947"/>
                  <a:pt x="811878" y="1296105"/>
                  <a:pt x="811878" y="1872597"/>
                </a:cubicBezTo>
                <a:cubicBezTo>
                  <a:pt x="811878" y="1878035"/>
                  <a:pt x="811878" y="1883474"/>
                  <a:pt x="811878" y="1888913"/>
                </a:cubicBezTo>
                <a:cubicBezTo>
                  <a:pt x="822801" y="2693826"/>
                  <a:pt x="1762152" y="3063652"/>
                  <a:pt x="1871379" y="3063652"/>
                </a:cubicBezTo>
                <a:cubicBezTo>
                  <a:pt x="1980606" y="3063652"/>
                  <a:pt x="2930880" y="2688388"/>
                  <a:pt x="2930880" y="1872597"/>
                </a:cubicBezTo>
                <a:cubicBezTo>
                  <a:pt x="2930880" y="1584351"/>
                  <a:pt x="2821653" y="1317859"/>
                  <a:pt x="2619584" y="1116631"/>
                </a:cubicBezTo>
                <a:cubicBezTo>
                  <a:pt x="2412052" y="915403"/>
                  <a:pt x="2144446" y="806631"/>
                  <a:pt x="1854995" y="812069"/>
                </a:cubicBezTo>
                <a:close/>
                <a:moveTo>
                  <a:pt x="1844178" y="233"/>
                </a:moveTo>
                <a:cubicBezTo>
                  <a:pt x="2888669" y="-16073"/>
                  <a:pt x="3742758" y="826409"/>
                  <a:pt x="3742758" y="1869999"/>
                </a:cubicBezTo>
                <a:cubicBezTo>
                  <a:pt x="3742758" y="2582033"/>
                  <a:pt x="3340194" y="3207100"/>
                  <a:pt x="2747229" y="3522351"/>
                </a:cubicBezTo>
                <a:cubicBezTo>
                  <a:pt x="2741788" y="3522351"/>
                  <a:pt x="2741788" y="3527787"/>
                  <a:pt x="2747229" y="3527787"/>
                </a:cubicBezTo>
                <a:cubicBezTo>
                  <a:pt x="3266074" y="3803632"/>
                  <a:pt x="3639142" y="4312518"/>
                  <a:pt x="3724302" y="4916076"/>
                </a:cubicBezTo>
                <a:lnTo>
                  <a:pt x="3735021" y="5017693"/>
                </a:lnTo>
                <a:lnTo>
                  <a:pt x="2916695" y="5017693"/>
                </a:lnTo>
                <a:lnTo>
                  <a:pt x="2889611" y="4894223"/>
                </a:lnTo>
                <a:cubicBezTo>
                  <a:pt x="2705258" y="4269633"/>
                  <a:pt x="1962174" y="3986486"/>
                  <a:pt x="1871379" y="3986486"/>
                </a:cubicBezTo>
                <a:cubicBezTo>
                  <a:pt x="1768979" y="3986486"/>
                  <a:pt x="936977" y="4311527"/>
                  <a:pt x="824377" y="5015387"/>
                </a:cubicBezTo>
                <a:lnTo>
                  <a:pt x="824179" y="5017693"/>
                </a:lnTo>
                <a:lnTo>
                  <a:pt x="6507" y="5017693"/>
                </a:lnTo>
                <a:lnTo>
                  <a:pt x="6580" y="5016234"/>
                </a:lnTo>
                <a:cubicBezTo>
                  <a:pt x="61923" y="4366001"/>
                  <a:pt x="450166" y="3812804"/>
                  <a:pt x="1000971" y="3522351"/>
                </a:cubicBezTo>
                <a:cubicBezTo>
                  <a:pt x="413445" y="3217971"/>
                  <a:pt x="10880" y="2609210"/>
                  <a:pt x="0" y="1902613"/>
                </a:cubicBezTo>
                <a:cubicBezTo>
                  <a:pt x="0" y="1891742"/>
                  <a:pt x="0" y="1880870"/>
                  <a:pt x="0" y="1869999"/>
                </a:cubicBezTo>
                <a:cubicBezTo>
                  <a:pt x="0" y="853586"/>
                  <a:pt x="826889" y="11104"/>
                  <a:pt x="1844178" y="233"/>
                </a:cubicBezTo>
                <a:close/>
              </a:path>
            </a:pathLst>
          </a:custGeom>
        </p:spPr>
        <p:txBody>
          <a:bodyPr wrap="square">
            <a:noAutofit/>
          </a:bodyPr>
          <a:lstStyle>
            <a:lvl1pPr>
              <a:defRPr>
                <a:latin typeface="Metropolis" panose="00000500000000000000" pitchFamily="50" charset="0"/>
              </a:defRPr>
            </a:lvl1pPr>
          </a:lstStyle>
          <a:p>
            <a:endParaRPr lang="fr-CA"/>
          </a:p>
        </p:txBody>
      </p:sp>
    </p:spTree>
    <p:extLst>
      <p:ext uri="{BB962C8B-B14F-4D97-AF65-F5344CB8AC3E}">
        <p14:creationId xmlns:p14="http://schemas.microsoft.com/office/powerpoint/2010/main" val="2564671406"/>
      </p:ext>
    </p:extLst>
  </p:cSld>
  <p:clrMapOvr>
    <a:masterClrMapping/>
  </p:clrMapOvr>
  <p:transition spd="slow">
    <p:push dir="u"/>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FF3C10A-1844-45E6-8F56-C62FC2260660}"/>
              </a:ext>
            </a:extLst>
          </p:cNvPr>
          <p:cNvSpPr>
            <a:spLocks noGrp="1"/>
          </p:cNvSpPr>
          <p:nvPr>
            <p:ph type="pic" sz="quarter" idx="12"/>
          </p:nvPr>
        </p:nvSpPr>
        <p:spPr>
          <a:xfrm>
            <a:off x="8400666" y="854713"/>
            <a:ext cx="2732228" cy="2719430"/>
          </a:xfrm>
          <a:custGeom>
            <a:avLst/>
            <a:gdLst>
              <a:gd name="connsiteX0" fmla="*/ 1366114 w 2732228"/>
              <a:gd name="connsiteY0" fmla="*/ 0 h 2719430"/>
              <a:gd name="connsiteX1" fmla="*/ 2732228 w 2732228"/>
              <a:gd name="connsiteY1" fmla="*/ 1359715 h 2719430"/>
              <a:gd name="connsiteX2" fmla="*/ 1366114 w 2732228"/>
              <a:gd name="connsiteY2" fmla="*/ 2719430 h 2719430"/>
              <a:gd name="connsiteX3" fmla="*/ 0 w 2732228"/>
              <a:gd name="connsiteY3" fmla="*/ 2719430 h 2719430"/>
              <a:gd name="connsiteX4" fmla="*/ 0 w 2732228"/>
              <a:gd name="connsiteY4" fmla="*/ 1359715 h 2719430"/>
              <a:gd name="connsiteX5" fmla="*/ 1366114 w 2732228"/>
              <a:gd name="connsiteY5" fmla="*/ 0 h 271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2228" h="2719430">
                <a:moveTo>
                  <a:pt x="1366114" y="0"/>
                </a:moveTo>
                <a:cubicBezTo>
                  <a:pt x="2120598" y="0"/>
                  <a:pt x="2732228" y="608765"/>
                  <a:pt x="2732228" y="1359715"/>
                </a:cubicBezTo>
                <a:cubicBezTo>
                  <a:pt x="2732228" y="2110665"/>
                  <a:pt x="2120598" y="2719430"/>
                  <a:pt x="1366114" y="2719430"/>
                </a:cubicBezTo>
                <a:lnTo>
                  <a:pt x="0" y="2719430"/>
                </a:lnTo>
                <a:lnTo>
                  <a:pt x="0" y="1359715"/>
                </a:lnTo>
                <a:cubicBezTo>
                  <a:pt x="0" y="608765"/>
                  <a:pt x="611630" y="0"/>
                  <a:pt x="1366114" y="0"/>
                </a:cubicBezTo>
                <a:close/>
              </a:path>
            </a:pathLst>
          </a:custGeom>
        </p:spPr>
        <p:txBody>
          <a:bodyPr wrap="square">
            <a:noAutofit/>
          </a:bodyPr>
          <a:lstStyle>
            <a:lvl1pPr>
              <a:defRPr>
                <a:latin typeface="Metropolis" panose="00000500000000000000" pitchFamily="50" charset="0"/>
              </a:defRPr>
            </a:lvl1pPr>
          </a:lstStyle>
          <a:p>
            <a:endParaRPr lang="fr-CA"/>
          </a:p>
        </p:txBody>
      </p:sp>
      <p:sp>
        <p:nvSpPr>
          <p:cNvPr id="13" name="Picture Placeholder 12">
            <a:extLst>
              <a:ext uri="{FF2B5EF4-FFF2-40B4-BE49-F238E27FC236}">
                <a16:creationId xmlns:a16="http://schemas.microsoft.com/office/drawing/2014/main" id="{11CB022C-4F01-4310-82B6-1B0B61754E73}"/>
              </a:ext>
            </a:extLst>
          </p:cNvPr>
          <p:cNvSpPr>
            <a:spLocks noGrp="1"/>
          </p:cNvSpPr>
          <p:nvPr>
            <p:ph type="pic" sz="quarter" idx="11"/>
          </p:nvPr>
        </p:nvSpPr>
        <p:spPr>
          <a:xfrm>
            <a:off x="5668439" y="3574143"/>
            <a:ext cx="2732228" cy="2719430"/>
          </a:xfrm>
          <a:prstGeom prst="teardrop">
            <a:avLst/>
          </a:prstGeom>
        </p:spPr>
        <p:txBody>
          <a:bodyPr wrap="square">
            <a:noAutofit/>
          </a:bodyPr>
          <a:lstStyle>
            <a:lvl1pPr>
              <a:defRPr>
                <a:latin typeface="Metropolis" panose="00000500000000000000" pitchFamily="50" charset="0"/>
              </a:defRPr>
            </a:lvl1pPr>
          </a:lstStyle>
          <a:p>
            <a:endParaRPr lang="fr-CA"/>
          </a:p>
        </p:txBody>
      </p:sp>
    </p:spTree>
    <p:extLst>
      <p:ext uri="{BB962C8B-B14F-4D97-AF65-F5344CB8AC3E}">
        <p14:creationId xmlns:p14="http://schemas.microsoft.com/office/powerpoint/2010/main" val="2244718002"/>
      </p:ext>
    </p:extLst>
  </p:cSld>
  <p:clrMapOvr>
    <a:masterClrMapping/>
  </p:clrMapOvr>
  <p:transition spd="slow">
    <p:push dir="u"/>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3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2406F71-16FE-4A4B-BD94-4CE7A0939296}"/>
              </a:ext>
            </a:extLst>
          </p:cNvPr>
          <p:cNvSpPr>
            <a:spLocks noGrp="1"/>
          </p:cNvSpPr>
          <p:nvPr>
            <p:ph type="pic" sz="quarter" idx="13"/>
          </p:nvPr>
        </p:nvSpPr>
        <p:spPr>
          <a:xfrm>
            <a:off x="8841584" y="667339"/>
            <a:ext cx="2719430" cy="2732228"/>
          </a:xfrm>
          <a:custGeom>
            <a:avLst/>
            <a:gdLst>
              <a:gd name="connsiteX0" fmla="*/ 0 w 2719430"/>
              <a:gd name="connsiteY0" fmla="*/ 0 h 2732228"/>
              <a:gd name="connsiteX1" fmla="*/ 1359715 w 2719430"/>
              <a:gd name="connsiteY1" fmla="*/ 0 h 2732228"/>
              <a:gd name="connsiteX2" fmla="*/ 2719430 w 2719430"/>
              <a:gd name="connsiteY2" fmla="*/ 1366114 h 2732228"/>
              <a:gd name="connsiteX3" fmla="*/ 1359715 w 2719430"/>
              <a:gd name="connsiteY3" fmla="*/ 2732228 h 2732228"/>
              <a:gd name="connsiteX4" fmla="*/ 0 w 2719430"/>
              <a:gd name="connsiteY4" fmla="*/ 1366114 h 2732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9430" h="2732228">
                <a:moveTo>
                  <a:pt x="0" y="0"/>
                </a:moveTo>
                <a:lnTo>
                  <a:pt x="1359715" y="0"/>
                </a:lnTo>
                <a:cubicBezTo>
                  <a:pt x="2110665" y="0"/>
                  <a:pt x="2719430" y="611630"/>
                  <a:pt x="2719430" y="1366114"/>
                </a:cubicBezTo>
                <a:cubicBezTo>
                  <a:pt x="2719430" y="2120598"/>
                  <a:pt x="2110665" y="2732228"/>
                  <a:pt x="1359715" y="2732228"/>
                </a:cubicBezTo>
                <a:cubicBezTo>
                  <a:pt x="608765" y="2732228"/>
                  <a:pt x="0" y="2120598"/>
                  <a:pt x="0" y="1366114"/>
                </a:cubicBezTo>
                <a:close/>
              </a:path>
            </a:pathLst>
          </a:custGeom>
        </p:spPr>
        <p:txBody>
          <a:bodyPr wrap="square">
            <a:noAutofit/>
          </a:bodyPr>
          <a:lstStyle>
            <a:lvl1pPr>
              <a:defRPr>
                <a:latin typeface="Metropolis" panose="00000500000000000000" pitchFamily="50" charset="0"/>
              </a:defRPr>
            </a:lvl1pPr>
          </a:lstStyle>
          <a:p>
            <a:endParaRPr lang="fr-CA"/>
          </a:p>
        </p:txBody>
      </p:sp>
      <p:sp>
        <p:nvSpPr>
          <p:cNvPr id="15" name="Picture Placeholder 14">
            <a:extLst>
              <a:ext uri="{FF2B5EF4-FFF2-40B4-BE49-F238E27FC236}">
                <a16:creationId xmlns:a16="http://schemas.microsoft.com/office/drawing/2014/main" id="{4144042D-F3A3-4DDE-A7B6-1CB13DC59CBF}"/>
              </a:ext>
            </a:extLst>
          </p:cNvPr>
          <p:cNvSpPr>
            <a:spLocks noGrp="1"/>
          </p:cNvSpPr>
          <p:nvPr>
            <p:ph type="pic" sz="quarter" idx="11"/>
          </p:nvPr>
        </p:nvSpPr>
        <p:spPr>
          <a:xfrm>
            <a:off x="6102958" y="3393168"/>
            <a:ext cx="2732228" cy="2719430"/>
          </a:xfrm>
          <a:prstGeom prst="teardrop">
            <a:avLst/>
          </a:prstGeom>
        </p:spPr>
        <p:txBody>
          <a:bodyPr wrap="square">
            <a:noAutofit/>
          </a:bodyPr>
          <a:lstStyle>
            <a:lvl1pPr>
              <a:defRPr>
                <a:latin typeface="Metropolis" panose="00000500000000000000" pitchFamily="50" charset="0"/>
              </a:defRPr>
            </a:lvl1pPr>
          </a:lstStyle>
          <a:p>
            <a:endParaRPr lang="fr-CA"/>
          </a:p>
        </p:txBody>
      </p:sp>
      <p:sp>
        <p:nvSpPr>
          <p:cNvPr id="12" name="Picture Placeholder 11">
            <a:extLst>
              <a:ext uri="{FF2B5EF4-FFF2-40B4-BE49-F238E27FC236}">
                <a16:creationId xmlns:a16="http://schemas.microsoft.com/office/drawing/2014/main" id="{B9530ED4-CD4A-4DC1-A29C-533D8076D98A}"/>
              </a:ext>
            </a:extLst>
          </p:cNvPr>
          <p:cNvSpPr>
            <a:spLocks noGrp="1"/>
          </p:cNvSpPr>
          <p:nvPr>
            <p:ph type="pic" sz="quarter" idx="12"/>
          </p:nvPr>
        </p:nvSpPr>
        <p:spPr>
          <a:xfrm>
            <a:off x="3370731" y="673738"/>
            <a:ext cx="2732228" cy="2719430"/>
          </a:xfrm>
          <a:prstGeom prst="teardrop">
            <a:avLst/>
          </a:prstGeom>
        </p:spPr>
        <p:txBody>
          <a:bodyPr wrap="square">
            <a:noAutofit/>
          </a:bodyPr>
          <a:lstStyle>
            <a:lvl1pPr>
              <a:defRPr>
                <a:latin typeface="Metropolis" panose="00000500000000000000" pitchFamily="50" charset="0"/>
              </a:defRPr>
            </a:lvl1pPr>
          </a:lstStyle>
          <a:p>
            <a:endParaRPr lang="fr-CA"/>
          </a:p>
        </p:txBody>
      </p:sp>
    </p:spTree>
    <p:extLst>
      <p:ext uri="{BB962C8B-B14F-4D97-AF65-F5344CB8AC3E}">
        <p14:creationId xmlns:p14="http://schemas.microsoft.com/office/powerpoint/2010/main" val="1974399593"/>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5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854648C-7849-4C94-AF3B-F2A2D8A9A54F}"/>
              </a:ext>
            </a:extLst>
          </p:cNvPr>
          <p:cNvSpPr>
            <a:spLocks noGrp="1"/>
          </p:cNvSpPr>
          <p:nvPr>
            <p:ph type="pic" sz="quarter" idx="11"/>
          </p:nvPr>
        </p:nvSpPr>
        <p:spPr>
          <a:xfrm>
            <a:off x="4589966" y="2492669"/>
            <a:ext cx="3012067" cy="6488255"/>
          </a:xfrm>
          <a:custGeom>
            <a:avLst/>
            <a:gdLst>
              <a:gd name="connsiteX0" fmla="*/ 328259 w 3012067"/>
              <a:gd name="connsiteY0" fmla="*/ 127 h 6488255"/>
              <a:gd name="connsiteX1" fmla="*/ 461049 w 3012067"/>
              <a:gd name="connsiteY1" fmla="*/ 1368 h 6488255"/>
              <a:gd name="connsiteX2" fmla="*/ 631911 w 3012067"/>
              <a:gd name="connsiteY2" fmla="*/ 1368 h 6488255"/>
              <a:gd name="connsiteX3" fmla="*/ 706199 w 3012067"/>
              <a:gd name="connsiteY3" fmla="*/ 130409 h 6488255"/>
              <a:gd name="connsiteX4" fmla="*/ 822584 w 3012067"/>
              <a:gd name="connsiteY4" fmla="*/ 219745 h 6488255"/>
              <a:gd name="connsiteX5" fmla="*/ 924111 w 3012067"/>
              <a:gd name="connsiteY5" fmla="*/ 222227 h 6488255"/>
              <a:gd name="connsiteX6" fmla="*/ 1129641 w 3012067"/>
              <a:gd name="connsiteY6" fmla="*/ 222227 h 6488255"/>
              <a:gd name="connsiteX7" fmla="*/ 1506034 w 3012067"/>
              <a:gd name="connsiteY7" fmla="*/ 222227 h 6488255"/>
              <a:gd name="connsiteX8" fmla="*/ 1882426 w 3012067"/>
              <a:gd name="connsiteY8" fmla="*/ 222227 h 6488255"/>
              <a:gd name="connsiteX9" fmla="*/ 2087956 w 3012067"/>
              <a:gd name="connsiteY9" fmla="*/ 222227 h 6488255"/>
              <a:gd name="connsiteX10" fmla="*/ 2189484 w 3012067"/>
              <a:gd name="connsiteY10" fmla="*/ 219745 h 6488255"/>
              <a:gd name="connsiteX11" fmla="*/ 2305868 w 3012067"/>
              <a:gd name="connsiteY11" fmla="*/ 130409 h 6488255"/>
              <a:gd name="connsiteX12" fmla="*/ 2380156 w 3012067"/>
              <a:gd name="connsiteY12" fmla="*/ 1368 h 6488255"/>
              <a:gd name="connsiteX13" fmla="*/ 2551018 w 3012067"/>
              <a:gd name="connsiteY13" fmla="*/ 1368 h 6488255"/>
              <a:gd name="connsiteX14" fmla="*/ 2803598 w 3012067"/>
              <a:gd name="connsiteY14" fmla="*/ 13776 h 6488255"/>
              <a:gd name="connsiteX15" fmla="*/ 2976937 w 3012067"/>
              <a:gd name="connsiteY15" fmla="*/ 155225 h 6488255"/>
              <a:gd name="connsiteX16" fmla="*/ 3009128 w 3012067"/>
              <a:gd name="connsiteY16" fmla="*/ 567164 h 6488255"/>
              <a:gd name="connsiteX17" fmla="*/ 3009128 w 3012067"/>
              <a:gd name="connsiteY17" fmla="*/ 1510158 h 6488255"/>
              <a:gd name="connsiteX18" fmla="*/ 3009128 w 3012067"/>
              <a:gd name="connsiteY18" fmla="*/ 5046386 h 6488255"/>
              <a:gd name="connsiteX19" fmla="*/ 3009128 w 3012067"/>
              <a:gd name="connsiteY19" fmla="*/ 5897562 h 6488255"/>
              <a:gd name="connsiteX20" fmla="*/ 3009128 w 3012067"/>
              <a:gd name="connsiteY20" fmla="*/ 6125866 h 6488255"/>
              <a:gd name="connsiteX21" fmla="*/ 3001699 w 3012067"/>
              <a:gd name="connsiteY21" fmla="*/ 6257389 h 6488255"/>
              <a:gd name="connsiteX22" fmla="*/ 2820932 w 3012067"/>
              <a:gd name="connsiteY22" fmla="*/ 6468321 h 6488255"/>
              <a:gd name="connsiteX23" fmla="*/ 2476730 w 3012067"/>
              <a:gd name="connsiteY23" fmla="*/ 6485692 h 6488255"/>
              <a:gd name="connsiteX24" fmla="*/ 1758613 w 3012067"/>
              <a:gd name="connsiteY24" fmla="*/ 6485692 h 6488255"/>
              <a:gd name="connsiteX25" fmla="*/ 1506034 w 3012067"/>
              <a:gd name="connsiteY25" fmla="*/ 6485692 h 6488255"/>
              <a:gd name="connsiteX26" fmla="*/ 1253454 w 3012067"/>
              <a:gd name="connsiteY26" fmla="*/ 6485692 h 6488255"/>
              <a:gd name="connsiteX27" fmla="*/ 535337 w 3012067"/>
              <a:gd name="connsiteY27" fmla="*/ 6485692 h 6488255"/>
              <a:gd name="connsiteX28" fmla="*/ 191135 w 3012067"/>
              <a:gd name="connsiteY28" fmla="*/ 6468321 h 6488255"/>
              <a:gd name="connsiteX29" fmla="*/ 10368 w 3012067"/>
              <a:gd name="connsiteY29" fmla="*/ 6257389 h 6488255"/>
              <a:gd name="connsiteX30" fmla="*/ 2939 w 3012067"/>
              <a:gd name="connsiteY30" fmla="*/ 6125866 h 6488255"/>
              <a:gd name="connsiteX31" fmla="*/ 2939 w 3012067"/>
              <a:gd name="connsiteY31" fmla="*/ 5897562 h 6488255"/>
              <a:gd name="connsiteX32" fmla="*/ 2939 w 3012067"/>
              <a:gd name="connsiteY32" fmla="*/ 5046386 h 6488255"/>
              <a:gd name="connsiteX33" fmla="*/ 2939 w 3012067"/>
              <a:gd name="connsiteY33" fmla="*/ 1510158 h 6488255"/>
              <a:gd name="connsiteX34" fmla="*/ 2939 w 3012067"/>
              <a:gd name="connsiteY34" fmla="*/ 567164 h 6488255"/>
              <a:gd name="connsiteX35" fmla="*/ 35131 w 3012067"/>
              <a:gd name="connsiteY35" fmla="*/ 155225 h 6488255"/>
              <a:gd name="connsiteX36" fmla="*/ 208469 w 3012067"/>
              <a:gd name="connsiteY36" fmla="*/ 13776 h 6488255"/>
              <a:gd name="connsiteX37" fmla="*/ 328259 w 3012067"/>
              <a:gd name="connsiteY37" fmla="*/ 127 h 6488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012067" h="6488255">
                <a:moveTo>
                  <a:pt x="328259" y="127"/>
                </a:moveTo>
                <a:cubicBezTo>
                  <a:pt x="373141" y="-493"/>
                  <a:pt x="420190" y="1368"/>
                  <a:pt x="461049" y="1368"/>
                </a:cubicBezTo>
                <a:cubicBezTo>
                  <a:pt x="518003" y="1368"/>
                  <a:pt x="574957" y="1368"/>
                  <a:pt x="631911" y="1368"/>
                </a:cubicBezTo>
                <a:cubicBezTo>
                  <a:pt x="711152" y="18739"/>
                  <a:pt x="681437" y="65888"/>
                  <a:pt x="706199" y="130409"/>
                </a:cubicBezTo>
                <a:cubicBezTo>
                  <a:pt x="726009" y="177559"/>
                  <a:pt x="765630" y="207338"/>
                  <a:pt x="822584" y="219745"/>
                </a:cubicBezTo>
                <a:cubicBezTo>
                  <a:pt x="852299" y="227190"/>
                  <a:pt x="891919" y="222227"/>
                  <a:pt x="924111" y="222227"/>
                </a:cubicBezTo>
                <a:cubicBezTo>
                  <a:pt x="993446" y="222227"/>
                  <a:pt x="1062782" y="222227"/>
                  <a:pt x="1129641" y="222227"/>
                </a:cubicBezTo>
                <a:cubicBezTo>
                  <a:pt x="1255930" y="222227"/>
                  <a:pt x="1379744" y="222227"/>
                  <a:pt x="1506034" y="222227"/>
                </a:cubicBezTo>
                <a:cubicBezTo>
                  <a:pt x="1632323" y="222227"/>
                  <a:pt x="1756136" y="222227"/>
                  <a:pt x="1882426" y="222227"/>
                </a:cubicBezTo>
                <a:cubicBezTo>
                  <a:pt x="1949286" y="222227"/>
                  <a:pt x="2018621" y="222227"/>
                  <a:pt x="2087956" y="222227"/>
                </a:cubicBezTo>
                <a:cubicBezTo>
                  <a:pt x="2120148" y="222227"/>
                  <a:pt x="2159768" y="227190"/>
                  <a:pt x="2189484" y="219745"/>
                </a:cubicBezTo>
                <a:cubicBezTo>
                  <a:pt x="2246438" y="207338"/>
                  <a:pt x="2286058" y="177559"/>
                  <a:pt x="2305868" y="130409"/>
                </a:cubicBezTo>
                <a:cubicBezTo>
                  <a:pt x="2330631" y="65888"/>
                  <a:pt x="2300916" y="18739"/>
                  <a:pt x="2380156" y="1368"/>
                </a:cubicBezTo>
                <a:cubicBezTo>
                  <a:pt x="2437110" y="1368"/>
                  <a:pt x="2494064" y="1368"/>
                  <a:pt x="2551018" y="1368"/>
                </a:cubicBezTo>
                <a:cubicBezTo>
                  <a:pt x="2632736" y="1368"/>
                  <a:pt x="2739215" y="-6077"/>
                  <a:pt x="2803598" y="13776"/>
                </a:cubicBezTo>
                <a:cubicBezTo>
                  <a:pt x="2882838" y="41073"/>
                  <a:pt x="2937316" y="90704"/>
                  <a:pt x="2976937" y="155225"/>
                </a:cubicBezTo>
                <a:cubicBezTo>
                  <a:pt x="3026462" y="237116"/>
                  <a:pt x="3009128" y="435641"/>
                  <a:pt x="3009128" y="567164"/>
                </a:cubicBezTo>
                <a:cubicBezTo>
                  <a:pt x="3009128" y="882323"/>
                  <a:pt x="3009128" y="1197481"/>
                  <a:pt x="3009128" y="1510158"/>
                </a:cubicBezTo>
                <a:cubicBezTo>
                  <a:pt x="3009128" y="2688901"/>
                  <a:pt x="3009128" y="3867643"/>
                  <a:pt x="3009128" y="5046386"/>
                </a:cubicBezTo>
                <a:cubicBezTo>
                  <a:pt x="3009128" y="5331766"/>
                  <a:pt x="3009128" y="5614664"/>
                  <a:pt x="3009128" y="5897562"/>
                </a:cubicBezTo>
                <a:cubicBezTo>
                  <a:pt x="3009128" y="5974490"/>
                  <a:pt x="3009128" y="6048937"/>
                  <a:pt x="3009128" y="6125866"/>
                </a:cubicBezTo>
                <a:cubicBezTo>
                  <a:pt x="3009128" y="6170534"/>
                  <a:pt x="3014081" y="6217684"/>
                  <a:pt x="3001699" y="6257389"/>
                </a:cubicBezTo>
                <a:cubicBezTo>
                  <a:pt x="2976937" y="6359133"/>
                  <a:pt x="2912554" y="6431098"/>
                  <a:pt x="2820932" y="6468321"/>
                </a:cubicBezTo>
                <a:cubicBezTo>
                  <a:pt x="2744168" y="6498100"/>
                  <a:pt x="2583210" y="6485692"/>
                  <a:pt x="2476730" y="6485692"/>
                </a:cubicBezTo>
                <a:cubicBezTo>
                  <a:pt x="2236532" y="6485692"/>
                  <a:pt x="1996334" y="6485692"/>
                  <a:pt x="1758613" y="6485692"/>
                </a:cubicBezTo>
                <a:cubicBezTo>
                  <a:pt x="1674420" y="6485692"/>
                  <a:pt x="1590227" y="6485692"/>
                  <a:pt x="1506034" y="6485692"/>
                </a:cubicBezTo>
                <a:cubicBezTo>
                  <a:pt x="1421840" y="6485692"/>
                  <a:pt x="1337647" y="6485692"/>
                  <a:pt x="1253454" y="6485692"/>
                </a:cubicBezTo>
                <a:cubicBezTo>
                  <a:pt x="1015732" y="6485692"/>
                  <a:pt x="775535" y="6485692"/>
                  <a:pt x="535337" y="6485692"/>
                </a:cubicBezTo>
                <a:cubicBezTo>
                  <a:pt x="428857" y="6485692"/>
                  <a:pt x="267900" y="6498100"/>
                  <a:pt x="191135" y="6468321"/>
                </a:cubicBezTo>
                <a:cubicBezTo>
                  <a:pt x="99514" y="6431098"/>
                  <a:pt x="35131" y="6359133"/>
                  <a:pt x="10368" y="6257389"/>
                </a:cubicBezTo>
                <a:cubicBezTo>
                  <a:pt x="-2013" y="6217684"/>
                  <a:pt x="2939" y="6170534"/>
                  <a:pt x="2939" y="6125866"/>
                </a:cubicBezTo>
                <a:cubicBezTo>
                  <a:pt x="2939" y="6048937"/>
                  <a:pt x="2939" y="5974490"/>
                  <a:pt x="2939" y="5897562"/>
                </a:cubicBezTo>
                <a:cubicBezTo>
                  <a:pt x="2939" y="5614664"/>
                  <a:pt x="2939" y="5331766"/>
                  <a:pt x="2939" y="5046386"/>
                </a:cubicBezTo>
                <a:cubicBezTo>
                  <a:pt x="2939" y="3867643"/>
                  <a:pt x="2939" y="2688901"/>
                  <a:pt x="2939" y="1510158"/>
                </a:cubicBezTo>
                <a:cubicBezTo>
                  <a:pt x="2939" y="1197481"/>
                  <a:pt x="2939" y="882323"/>
                  <a:pt x="2939" y="567164"/>
                </a:cubicBezTo>
                <a:cubicBezTo>
                  <a:pt x="2939" y="435641"/>
                  <a:pt x="-14395" y="237116"/>
                  <a:pt x="35131" y="155225"/>
                </a:cubicBezTo>
                <a:cubicBezTo>
                  <a:pt x="74751" y="90704"/>
                  <a:pt x="129229" y="41073"/>
                  <a:pt x="208469" y="13776"/>
                </a:cubicBezTo>
                <a:cubicBezTo>
                  <a:pt x="240661" y="3849"/>
                  <a:pt x="283376" y="747"/>
                  <a:pt x="328259" y="127"/>
                </a:cubicBezTo>
                <a:close/>
              </a:path>
            </a:pathLst>
          </a:custGeom>
        </p:spPr>
        <p:txBody>
          <a:bodyPr wrap="square">
            <a:noAutofit/>
          </a:bodyPr>
          <a:lstStyle>
            <a:lvl1pPr>
              <a:defRPr>
                <a:latin typeface="Metropolis" panose="00000500000000000000" pitchFamily="50" charset="0"/>
              </a:defRPr>
            </a:lvl1pPr>
          </a:lstStyle>
          <a:p>
            <a:endParaRPr lang="fr-CA"/>
          </a:p>
        </p:txBody>
      </p:sp>
    </p:spTree>
    <p:extLst>
      <p:ext uri="{BB962C8B-B14F-4D97-AF65-F5344CB8AC3E}">
        <p14:creationId xmlns:p14="http://schemas.microsoft.com/office/powerpoint/2010/main" val="2391278157"/>
      </p:ext>
    </p:extLst>
  </p:cSld>
  <p:clrMapOvr>
    <a:masterClrMapping/>
  </p:clrMapOvr>
  <p:transition spd="slow">
    <p:push dir="u"/>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F67F19B-8FD7-4E2A-A73B-CF200C630F92}"/>
              </a:ext>
            </a:extLst>
          </p:cNvPr>
          <p:cNvSpPr>
            <a:spLocks noGrp="1"/>
          </p:cNvSpPr>
          <p:nvPr>
            <p:ph type="pic" sz="quarter" idx="13"/>
          </p:nvPr>
        </p:nvSpPr>
        <p:spPr>
          <a:xfrm>
            <a:off x="-1" y="2"/>
            <a:ext cx="12192001" cy="5256389"/>
          </a:xfrm>
          <a:custGeom>
            <a:avLst/>
            <a:gdLst>
              <a:gd name="connsiteX0" fmla="*/ 0 w 12192001"/>
              <a:gd name="connsiteY0" fmla="*/ 0 h 5256389"/>
              <a:gd name="connsiteX1" fmla="*/ 12192001 w 12192001"/>
              <a:gd name="connsiteY1" fmla="*/ 0 h 5256389"/>
              <a:gd name="connsiteX2" fmla="*/ 12192001 w 12192001"/>
              <a:gd name="connsiteY2" fmla="*/ 2436751 h 5256389"/>
              <a:gd name="connsiteX3" fmla="*/ 12192000 w 12192001"/>
              <a:gd name="connsiteY3" fmla="*/ 2436751 h 5256389"/>
              <a:gd name="connsiteX4" fmla="*/ 12192000 w 12192001"/>
              <a:gd name="connsiteY4" fmla="*/ 5256389 h 5256389"/>
              <a:gd name="connsiteX5" fmla="*/ 12169038 w 12192001"/>
              <a:gd name="connsiteY5" fmla="*/ 5256389 h 5256389"/>
              <a:gd name="connsiteX6" fmla="*/ 10883157 w 12192001"/>
              <a:gd name="connsiteY6" fmla="*/ 4343039 h 5256389"/>
              <a:gd name="connsiteX7" fmla="*/ 7369948 w 12192001"/>
              <a:gd name="connsiteY7" fmla="*/ 4221611 h 5256389"/>
              <a:gd name="connsiteX8" fmla="*/ 5532978 w 12192001"/>
              <a:gd name="connsiteY8" fmla="*/ 3514161 h 5256389"/>
              <a:gd name="connsiteX9" fmla="*/ 3466384 w 12192001"/>
              <a:gd name="connsiteY9" fmla="*/ 3545838 h 5256389"/>
              <a:gd name="connsiteX10" fmla="*/ 1927922 w 12192001"/>
              <a:gd name="connsiteY10" fmla="*/ 2669445 h 5256389"/>
              <a:gd name="connsiteX11" fmla="*/ 448615 w 12192001"/>
              <a:gd name="connsiteY11" fmla="*/ 2535624 h 5256389"/>
              <a:gd name="connsiteX12" fmla="*/ 2 w 12192001"/>
              <a:gd name="connsiteY12" fmla="*/ 2517607 h 5256389"/>
              <a:gd name="connsiteX13" fmla="*/ 2 w 12192001"/>
              <a:gd name="connsiteY13" fmla="*/ 2436751 h 5256389"/>
              <a:gd name="connsiteX14" fmla="*/ 0 w 12192001"/>
              <a:gd name="connsiteY14" fmla="*/ 2436751 h 525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1" h="5256389">
                <a:moveTo>
                  <a:pt x="0" y="0"/>
                </a:moveTo>
                <a:lnTo>
                  <a:pt x="12192001" y="0"/>
                </a:lnTo>
                <a:lnTo>
                  <a:pt x="12192001" y="2436751"/>
                </a:lnTo>
                <a:lnTo>
                  <a:pt x="12192000" y="2436751"/>
                </a:lnTo>
                <a:lnTo>
                  <a:pt x="12192000" y="5256389"/>
                </a:lnTo>
                <a:lnTo>
                  <a:pt x="12169038" y="5256389"/>
                </a:lnTo>
                <a:cubicBezTo>
                  <a:pt x="11686833" y="5054889"/>
                  <a:pt x="11683006" y="4515502"/>
                  <a:pt x="10883157" y="4343039"/>
                </a:cubicBezTo>
                <a:cubicBezTo>
                  <a:pt x="10083312" y="4170577"/>
                  <a:pt x="8261646" y="4359757"/>
                  <a:pt x="7369948" y="4221611"/>
                </a:cubicBezTo>
                <a:cubicBezTo>
                  <a:pt x="6478252" y="4083466"/>
                  <a:pt x="6183571" y="3626789"/>
                  <a:pt x="5532978" y="3514161"/>
                </a:cubicBezTo>
                <a:cubicBezTo>
                  <a:pt x="4882385" y="3401534"/>
                  <a:pt x="4067228" y="3686624"/>
                  <a:pt x="3466384" y="3545838"/>
                </a:cubicBezTo>
                <a:cubicBezTo>
                  <a:pt x="2865541" y="3405052"/>
                  <a:pt x="2930603" y="2860387"/>
                  <a:pt x="1927922" y="2669445"/>
                </a:cubicBezTo>
                <a:cubicBezTo>
                  <a:pt x="1575417" y="2602316"/>
                  <a:pt x="1038914" y="2563139"/>
                  <a:pt x="448615" y="2535624"/>
                </a:cubicBezTo>
                <a:lnTo>
                  <a:pt x="2" y="2517607"/>
                </a:lnTo>
                <a:lnTo>
                  <a:pt x="2" y="2436751"/>
                </a:lnTo>
                <a:lnTo>
                  <a:pt x="0" y="2436751"/>
                </a:lnTo>
                <a:close/>
              </a:path>
            </a:pathLst>
          </a:custGeom>
        </p:spPr>
        <p:txBody>
          <a:bodyPr wrap="square">
            <a:noAutofit/>
          </a:bodyPr>
          <a:lstStyle>
            <a:lvl1pPr>
              <a:defRPr>
                <a:latin typeface="Metropolis" panose="00000500000000000000" pitchFamily="50" charset="0"/>
              </a:defRPr>
            </a:lvl1pPr>
          </a:lstStyle>
          <a:p>
            <a:endParaRPr lang="fr-CA"/>
          </a:p>
        </p:txBody>
      </p:sp>
    </p:spTree>
    <p:extLst>
      <p:ext uri="{BB962C8B-B14F-4D97-AF65-F5344CB8AC3E}">
        <p14:creationId xmlns:p14="http://schemas.microsoft.com/office/powerpoint/2010/main" val="2809057412"/>
      </p:ext>
    </p:extLst>
  </p:cSld>
  <p:clrMapOvr>
    <a:masterClrMapping/>
  </p:clrMapOvr>
  <p:transition spd="slow">
    <p:push dir="u"/>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20EC7BC7-EB4E-4CE6-BAF9-B7E069A0459A}"/>
              </a:ext>
            </a:extLst>
          </p:cNvPr>
          <p:cNvSpPr>
            <a:spLocks noGrp="1"/>
          </p:cNvSpPr>
          <p:nvPr>
            <p:ph type="pic" sz="quarter" idx="10"/>
          </p:nvPr>
        </p:nvSpPr>
        <p:spPr>
          <a:xfrm>
            <a:off x="-1" y="0"/>
            <a:ext cx="8663709" cy="6858000"/>
          </a:xfrm>
          <a:custGeom>
            <a:avLst/>
            <a:gdLst>
              <a:gd name="connsiteX0" fmla="*/ 0 w 4260850"/>
              <a:gd name="connsiteY0" fmla="*/ 0 h 3757133"/>
              <a:gd name="connsiteX1" fmla="*/ 4260850 w 4260850"/>
              <a:gd name="connsiteY1" fmla="*/ 0 h 3757133"/>
              <a:gd name="connsiteX2" fmla="*/ 4260850 w 4260850"/>
              <a:gd name="connsiteY2" fmla="*/ 3757133 h 3757133"/>
              <a:gd name="connsiteX3" fmla="*/ 0 w 4260850"/>
              <a:gd name="connsiteY3" fmla="*/ 3757133 h 3757133"/>
            </a:gdLst>
            <a:ahLst/>
            <a:cxnLst>
              <a:cxn ang="0">
                <a:pos x="connsiteX0" y="connsiteY0"/>
              </a:cxn>
              <a:cxn ang="0">
                <a:pos x="connsiteX1" y="connsiteY1"/>
              </a:cxn>
              <a:cxn ang="0">
                <a:pos x="connsiteX2" y="connsiteY2"/>
              </a:cxn>
              <a:cxn ang="0">
                <a:pos x="connsiteX3" y="connsiteY3"/>
              </a:cxn>
            </a:cxnLst>
            <a:rect l="l" t="t" r="r" b="b"/>
            <a:pathLst>
              <a:path w="4260850" h="3757133">
                <a:moveTo>
                  <a:pt x="0" y="0"/>
                </a:moveTo>
                <a:lnTo>
                  <a:pt x="4260850" y="0"/>
                </a:lnTo>
                <a:lnTo>
                  <a:pt x="4260850" y="3757133"/>
                </a:lnTo>
                <a:lnTo>
                  <a:pt x="0" y="3757133"/>
                </a:lnTo>
                <a:close/>
              </a:path>
            </a:pathLst>
          </a:custGeom>
        </p:spPr>
        <p:txBody>
          <a:bodyPr wrap="square">
            <a:noAutofit/>
          </a:bodyPr>
          <a:lstStyle>
            <a:lvl1pPr>
              <a:defRPr>
                <a:latin typeface="Metropolis" panose="00000500000000000000" pitchFamily="50" charset="0"/>
              </a:defRPr>
            </a:lvl1pPr>
          </a:lstStyle>
          <a:p>
            <a:endParaRPr lang="fr-CA"/>
          </a:p>
        </p:txBody>
      </p:sp>
    </p:spTree>
    <p:extLst>
      <p:ext uri="{BB962C8B-B14F-4D97-AF65-F5344CB8AC3E}">
        <p14:creationId xmlns:p14="http://schemas.microsoft.com/office/powerpoint/2010/main" val="2719044220"/>
      </p:ext>
    </p:extLst>
  </p:cSld>
  <p:clrMapOvr>
    <a:masterClrMapping/>
  </p:clrMapOvr>
  <p:transition spd="slow">
    <p:push dir="u"/>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20EC7BC7-EB4E-4CE6-BAF9-B7E069A0459A}"/>
              </a:ext>
            </a:extLst>
          </p:cNvPr>
          <p:cNvSpPr>
            <a:spLocks noGrp="1"/>
          </p:cNvSpPr>
          <p:nvPr>
            <p:ph type="pic" sz="quarter" idx="10"/>
          </p:nvPr>
        </p:nvSpPr>
        <p:spPr>
          <a:xfrm>
            <a:off x="3528291" y="0"/>
            <a:ext cx="8663709" cy="6858000"/>
          </a:xfrm>
          <a:custGeom>
            <a:avLst/>
            <a:gdLst>
              <a:gd name="connsiteX0" fmla="*/ 0 w 4260850"/>
              <a:gd name="connsiteY0" fmla="*/ 0 h 3757133"/>
              <a:gd name="connsiteX1" fmla="*/ 4260850 w 4260850"/>
              <a:gd name="connsiteY1" fmla="*/ 0 h 3757133"/>
              <a:gd name="connsiteX2" fmla="*/ 4260850 w 4260850"/>
              <a:gd name="connsiteY2" fmla="*/ 3757133 h 3757133"/>
              <a:gd name="connsiteX3" fmla="*/ 0 w 4260850"/>
              <a:gd name="connsiteY3" fmla="*/ 3757133 h 3757133"/>
            </a:gdLst>
            <a:ahLst/>
            <a:cxnLst>
              <a:cxn ang="0">
                <a:pos x="connsiteX0" y="connsiteY0"/>
              </a:cxn>
              <a:cxn ang="0">
                <a:pos x="connsiteX1" y="connsiteY1"/>
              </a:cxn>
              <a:cxn ang="0">
                <a:pos x="connsiteX2" y="connsiteY2"/>
              </a:cxn>
              <a:cxn ang="0">
                <a:pos x="connsiteX3" y="connsiteY3"/>
              </a:cxn>
            </a:cxnLst>
            <a:rect l="l" t="t" r="r" b="b"/>
            <a:pathLst>
              <a:path w="4260850" h="3757133">
                <a:moveTo>
                  <a:pt x="0" y="0"/>
                </a:moveTo>
                <a:lnTo>
                  <a:pt x="4260850" y="0"/>
                </a:lnTo>
                <a:lnTo>
                  <a:pt x="4260850" y="3757133"/>
                </a:lnTo>
                <a:lnTo>
                  <a:pt x="0" y="3757133"/>
                </a:lnTo>
                <a:close/>
              </a:path>
            </a:pathLst>
          </a:custGeom>
        </p:spPr>
        <p:txBody>
          <a:bodyPr wrap="square">
            <a:noAutofit/>
          </a:bodyPr>
          <a:lstStyle>
            <a:lvl1pPr>
              <a:defRPr>
                <a:latin typeface="Metropolis" panose="00000500000000000000" pitchFamily="50" charset="0"/>
              </a:defRPr>
            </a:lvl1pPr>
          </a:lstStyle>
          <a:p>
            <a:endParaRPr lang="fr-CA"/>
          </a:p>
        </p:txBody>
      </p:sp>
    </p:spTree>
    <p:extLst>
      <p:ext uri="{BB962C8B-B14F-4D97-AF65-F5344CB8AC3E}">
        <p14:creationId xmlns:p14="http://schemas.microsoft.com/office/powerpoint/2010/main" val="2788725822"/>
      </p:ext>
    </p:extLst>
  </p:cSld>
  <p:clrMapOvr>
    <a:masterClrMapping/>
  </p:clrMapOvr>
  <p:transition spd="slow">
    <p:push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25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6B3CC5E-DF63-4F7B-88CD-BFA6D59F2CED}"/>
              </a:ext>
            </a:extLst>
          </p:cNvPr>
          <p:cNvSpPr>
            <a:spLocks noGrp="1"/>
          </p:cNvSpPr>
          <p:nvPr>
            <p:ph type="pic" sz="quarter" idx="10"/>
          </p:nvPr>
        </p:nvSpPr>
        <p:spPr>
          <a:xfrm>
            <a:off x="0" y="0"/>
            <a:ext cx="6096000" cy="6858000"/>
          </a:xfrm>
          <a:prstGeom prst="rect">
            <a:avLst/>
          </a:prstGeom>
        </p:spPr>
        <p:txBody>
          <a:bodyPr/>
          <a:lstStyle>
            <a:lvl1pPr>
              <a:defRPr>
                <a:latin typeface="Metropolis" panose="00000500000000000000" pitchFamily="50" charset="0"/>
              </a:defRPr>
            </a:lvl1pPr>
          </a:lstStyle>
          <a:p>
            <a:endParaRPr lang="fr-CA"/>
          </a:p>
        </p:txBody>
      </p:sp>
      <p:sp>
        <p:nvSpPr>
          <p:cNvPr id="4" name="Picture Placeholder 2">
            <a:extLst>
              <a:ext uri="{FF2B5EF4-FFF2-40B4-BE49-F238E27FC236}">
                <a16:creationId xmlns:a16="http://schemas.microsoft.com/office/drawing/2014/main" id="{9BC58246-7E8C-42D6-908D-ABCB45441184}"/>
              </a:ext>
            </a:extLst>
          </p:cNvPr>
          <p:cNvSpPr>
            <a:spLocks noGrp="1"/>
          </p:cNvSpPr>
          <p:nvPr>
            <p:ph type="pic" sz="quarter" idx="11"/>
          </p:nvPr>
        </p:nvSpPr>
        <p:spPr>
          <a:xfrm>
            <a:off x="6096000" y="-1"/>
            <a:ext cx="6096000" cy="6858000"/>
          </a:xfrm>
          <a:prstGeom prst="rect">
            <a:avLst/>
          </a:prstGeom>
        </p:spPr>
        <p:txBody>
          <a:bodyPr/>
          <a:lstStyle>
            <a:lvl1pPr>
              <a:defRPr>
                <a:latin typeface="Metropolis" panose="00000500000000000000" pitchFamily="50" charset="0"/>
              </a:defRPr>
            </a:lvl1pPr>
          </a:lstStyle>
          <a:p>
            <a:endParaRPr lang="fr-CA"/>
          </a:p>
        </p:txBody>
      </p:sp>
    </p:spTree>
    <p:extLst>
      <p:ext uri="{BB962C8B-B14F-4D97-AF65-F5344CB8AC3E}">
        <p14:creationId xmlns:p14="http://schemas.microsoft.com/office/powerpoint/2010/main" val="538892574"/>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3C6E6627-D963-4048-9925-92CF6EFC782E}"/>
              </a:ext>
            </a:extLst>
          </p:cNvPr>
          <p:cNvSpPr>
            <a:spLocks noGrp="1"/>
          </p:cNvSpPr>
          <p:nvPr>
            <p:ph type="pic" sz="quarter" idx="13"/>
          </p:nvPr>
        </p:nvSpPr>
        <p:spPr>
          <a:xfrm>
            <a:off x="3195540" y="514350"/>
            <a:ext cx="2909887" cy="2914650"/>
          </a:xfrm>
          <a:prstGeom prst="ellipse">
            <a:avLst/>
          </a:prstGeom>
        </p:spPr>
        <p:txBody>
          <a:bodyPr wrap="square">
            <a:noAutofit/>
          </a:bodyPr>
          <a:lstStyle>
            <a:lvl1pPr>
              <a:defRPr>
                <a:latin typeface="Metropolis" panose="00000500000000000000" pitchFamily="50" charset="0"/>
              </a:defRPr>
            </a:lvl1pPr>
          </a:lstStyle>
          <a:p>
            <a:endParaRPr lang="id-ID"/>
          </a:p>
        </p:txBody>
      </p:sp>
      <p:sp>
        <p:nvSpPr>
          <p:cNvPr id="24" name="Picture Placeholder 23">
            <a:extLst>
              <a:ext uri="{FF2B5EF4-FFF2-40B4-BE49-F238E27FC236}">
                <a16:creationId xmlns:a16="http://schemas.microsoft.com/office/drawing/2014/main" id="{2B4EA2CD-523F-4D88-9C0E-5A8C7EFFCFF1}"/>
              </a:ext>
            </a:extLst>
          </p:cNvPr>
          <p:cNvSpPr>
            <a:spLocks noGrp="1"/>
          </p:cNvSpPr>
          <p:nvPr>
            <p:ph type="pic" sz="quarter" idx="14"/>
          </p:nvPr>
        </p:nvSpPr>
        <p:spPr>
          <a:xfrm>
            <a:off x="6105427" y="3429000"/>
            <a:ext cx="2909882" cy="2914650"/>
          </a:xfrm>
          <a:prstGeom prst="ellipse">
            <a:avLst/>
          </a:prstGeom>
        </p:spPr>
        <p:txBody>
          <a:bodyPr wrap="square">
            <a:noAutofit/>
          </a:bodyPr>
          <a:lstStyle>
            <a:lvl1pPr>
              <a:defRPr>
                <a:latin typeface="Metropolis" panose="00000500000000000000" pitchFamily="50" charset="0"/>
              </a:defRPr>
            </a:lvl1pPr>
          </a:lstStyle>
          <a:p>
            <a:endParaRPr lang="id-ID"/>
          </a:p>
        </p:txBody>
      </p:sp>
      <p:sp>
        <p:nvSpPr>
          <p:cNvPr id="25" name="Picture Placeholder 24">
            <a:extLst>
              <a:ext uri="{FF2B5EF4-FFF2-40B4-BE49-F238E27FC236}">
                <a16:creationId xmlns:a16="http://schemas.microsoft.com/office/drawing/2014/main" id="{7C9C9B9E-ADEE-4603-826B-6BCFD0DE0AD6}"/>
              </a:ext>
            </a:extLst>
          </p:cNvPr>
          <p:cNvSpPr>
            <a:spLocks noGrp="1"/>
          </p:cNvSpPr>
          <p:nvPr>
            <p:ph type="pic" sz="quarter" idx="15"/>
          </p:nvPr>
        </p:nvSpPr>
        <p:spPr>
          <a:xfrm>
            <a:off x="9015314" y="514350"/>
            <a:ext cx="2909887" cy="2914650"/>
          </a:xfrm>
          <a:prstGeom prst="ellipse">
            <a:avLst/>
          </a:prstGeom>
        </p:spPr>
        <p:txBody>
          <a:bodyPr wrap="square">
            <a:noAutofit/>
          </a:bodyPr>
          <a:lstStyle>
            <a:lvl1pPr>
              <a:defRPr>
                <a:latin typeface="Metropolis" panose="00000500000000000000" pitchFamily="50" charset="0"/>
              </a:defRPr>
            </a:lvl1pPr>
          </a:lstStyle>
          <a:p>
            <a:endParaRPr lang="id-ID"/>
          </a:p>
        </p:txBody>
      </p:sp>
      <p:sp>
        <p:nvSpPr>
          <p:cNvPr id="3" name="Footer Placeholder 2"/>
          <p:cNvSpPr>
            <a:spLocks noGrp="1"/>
          </p:cNvSpPr>
          <p:nvPr>
            <p:ph type="ftr" sz="quarter" idx="17"/>
          </p:nvPr>
        </p:nvSpPr>
        <p:spPr>
          <a:xfrm>
            <a:off x="129989" y="6365315"/>
            <a:ext cx="4114800" cy="365125"/>
          </a:xfrm>
        </p:spPr>
        <p:txBody>
          <a:bodyPr/>
          <a:lstStyle/>
          <a:p>
            <a:endParaRPr lang="fr-CA" dirty="0"/>
          </a:p>
        </p:txBody>
      </p:sp>
      <p:sp>
        <p:nvSpPr>
          <p:cNvPr id="4" name="Slide Number Placeholder 3"/>
          <p:cNvSpPr>
            <a:spLocks noGrp="1"/>
          </p:cNvSpPr>
          <p:nvPr>
            <p:ph type="sldNum" sz="quarter" idx="18"/>
          </p:nvPr>
        </p:nvSpPr>
        <p:spPr/>
        <p:txBody>
          <a:bodyPr/>
          <a:lstStyle/>
          <a:p>
            <a:fld id="{9C527BFA-2C0E-4CEC-B6A5-913A56FEF4B4}" type="slidenum">
              <a:rPr lang="fr-CA" smtClean="0"/>
              <a:pPr/>
              <a:t>‹#›</a:t>
            </a:fld>
            <a:endParaRPr lang="fr-CA"/>
          </a:p>
        </p:txBody>
      </p:sp>
    </p:spTree>
    <p:extLst>
      <p:ext uri="{BB962C8B-B14F-4D97-AF65-F5344CB8AC3E}">
        <p14:creationId xmlns:p14="http://schemas.microsoft.com/office/powerpoint/2010/main" val="3853292535"/>
      </p:ext>
    </p:extLst>
  </p:cSld>
  <p:clrMapOvr>
    <a:masterClrMapping/>
  </p:clrMapOvr>
  <p:transition spd="slow">
    <p:push dir="u"/>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24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945CAEA-AB7C-4A21-8170-2E4783C1248B}"/>
              </a:ext>
            </a:extLst>
          </p:cNvPr>
          <p:cNvSpPr>
            <a:spLocks noGrp="1"/>
          </p:cNvSpPr>
          <p:nvPr>
            <p:ph type="pic" sz="quarter" idx="10"/>
          </p:nvPr>
        </p:nvSpPr>
        <p:spPr>
          <a:xfrm>
            <a:off x="0" y="0"/>
            <a:ext cx="8133350" cy="6858000"/>
          </a:xfrm>
          <a:custGeom>
            <a:avLst/>
            <a:gdLst>
              <a:gd name="connsiteX0" fmla="*/ 0 w 8133350"/>
              <a:gd name="connsiteY0" fmla="*/ 0 h 6858000"/>
              <a:gd name="connsiteX1" fmla="*/ 5722784 w 8133350"/>
              <a:gd name="connsiteY1" fmla="*/ 0 h 6858000"/>
              <a:gd name="connsiteX2" fmla="*/ 5787067 w 8133350"/>
              <a:gd name="connsiteY2" fmla="*/ 10431 h 6858000"/>
              <a:gd name="connsiteX3" fmla="*/ 8128075 w 8133350"/>
              <a:gd name="connsiteY3" fmla="*/ 1310084 h 6858000"/>
              <a:gd name="connsiteX4" fmla="*/ 4946725 w 8133350"/>
              <a:gd name="connsiteY4" fmla="*/ 3367484 h 6858000"/>
              <a:gd name="connsiteX5" fmla="*/ 4889575 w 8133350"/>
              <a:gd name="connsiteY5" fmla="*/ 6453584 h 6858000"/>
              <a:gd name="connsiteX6" fmla="*/ 2108275 w 8133350"/>
              <a:gd name="connsiteY6" fmla="*/ 6034484 h 6858000"/>
              <a:gd name="connsiteX7" fmla="*/ 2374975 w 8133350"/>
              <a:gd name="connsiteY7" fmla="*/ 6815534 h 6858000"/>
              <a:gd name="connsiteX8" fmla="*/ 2292071 w 8133350"/>
              <a:gd name="connsiteY8" fmla="*/ 6846380 h 6858000"/>
              <a:gd name="connsiteX9" fmla="*/ 2263035 w 8133350"/>
              <a:gd name="connsiteY9" fmla="*/ 6858000 h 6858000"/>
              <a:gd name="connsiteX10" fmla="*/ 0 w 8133350"/>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33350" h="6858000">
                <a:moveTo>
                  <a:pt x="0" y="0"/>
                </a:moveTo>
                <a:lnTo>
                  <a:pt x="5722784" y="0"/>
                </a:lnTo>
                <a:lnTo>
                  <a:pt x="5787067" y="10431"/>
                </a:lnTo>
                <a:cubicBezTo>
                  <a:pt x="7367936" y="289123"/>
                  <a:pt x="8208442" y="777279"/>
                  <a:pt x="8128075" y="1310084"/>
                </a:cubicBezTo>
                <a:cubicBezTo>
                  <a:pt x="8042350" y="1878409"/>
                  <a:pt x="5486475" y="2510234"/>
                  <a:pt x="4946725" y="3367484"/>
                </a:cubicBezTo>
                <a:cubicBezTo>
                  <a:pt x="4406975" y="4224734"/>
                  <a:pt x="5362650" y="6009084"/>
                  <a:pt x="4889575" y="6453584"/>
                </a:cubicBezTo>
                <a:cubicBezTo>
                  <a:pt x="4416500" y="6898084"/>
                  <a:pt x="2527375" y="5974159"/>
                  <a:pt x="2108275" y="6034484"/>
                </a:cubicBezTo>
                <a:cubicBezTo>
                  <a:pt x="1689175" y="6094809"/>
                  <a:pt x="3178250" y="6532959"/>
                  <a:pt x="2374975" y="6815534"/>
                </a:cubicBezTo>
                <a:cubicBezTo>
                  <a:pt x="2349873" y="6824365"/>
                  <a:pt x="2322185" y="6834693"/>
                  <a:pt x="2292071" y="6846380"/>
                </a:cubicBezTo>
                <a:lnTo>
                  <a:pt x="2263035" y="6858000"/>
                </a:lnTo>
                <a:lnTo>
                  <a:pt x="0" y="6858000"/>
                </a:lnTo>
                <a:close/>
              </a:path>
            </a:pathLst>
          </a:custGeom>
        </p:spPr>
        <p:txBody>
          <a:bodyPr wrap="square">
            <a:noAutofit/>
          </a:bodyPr>
          <a:lstStyle>
            <a:lvl1pPr>
              <a:defRPr>
                <a:latin typeface="Metropolis" panose="00000500000000000000" pitchFamily="50" charset="0"/>
              </a:defRPr>
            </a:lvl1pPr>
          </a:lstStyle>
          <a:p>
            <a:endParaRPr lang="fr-CA"/>
          </a:p>
        </p:txBody>
      </p:sp>
    </p:spTree>
    <p:extLst>
      <p:ext uri="{BB962C8B-B14F-4D97-AF65-F5344CB8AC3E}">
        <p14:creationId xmlns:p14="http://schemas.microsoft.com/office/powerpoint/2010/main" val="1125710987"/>
      </p:ext>
    </p:extLst>
  </p:cSld>
  <p:clrMapOvr>
    <a:masterClrMapping/>
  </p:clrMapOvr>
  <p:transition spd="slow">
    <p:push dir="u"/>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16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35C4FD0-418B-44A3-8148-ECD22F46185F}"/>
              </a:ext>
            </a:extLst>
          </p:cNvPr>
          <p:cNvSpPr>
            <a:spLocks noGrp="1"/>
          </p:cNvSpPr>
          <p:nvPr>
            <p:ph type="pic" sz="quarter" idx="11"/>
          </p:nvPr>
        </p:nvSpPr>
        <p:spPr>
          <a:xfrm>
            <a:off x="5334000" y="506619"/>
            <a:ext cx="6858000" cy="5844760"/>
          </a:xfrm>
          <a:custGeom>
            <a:avLst/>
            <a:gdLst>
              <a:gd name="connsiteX0" fmla="*/ 6858000 w 6858000"/>
              <a:gd name="connsiteY0" fmla="*/ 4275974 h 5844760"/>
              <a:gd name="connsiteX1" fmla="*/ 6858000 w 6858000"/>
              <a:gd name="connsiteY1" fmla="*/ 5844760 h 5844760"/>
              <a:gd name="connsiteX2" fmla="*/ 4135452 w 6858000"/>
              <a:gd name="connsiteY2" fmla="*/ 5844760 h 5844760"/>
              <a:gd name="connsiteX3" fmla="*/ 4144991 w 6858000"/>
              <a:gd name="connsiteY3" fmla="*/ 5841686 h 5844760"/>
              <a:gd name="connsiteX4" fmla="*/ 5324236 w 6858000"/>
              <a:gd name="connsiteY4" fmla="*/ 5279634 h 5844760"/>
              <a:gd name="connsiteX5" fmla="*/ 6672454 w 6858000"/>
              <a:gd name="connsiteY5" fmla="*/ 4389379 h 5844760"/>
              <a:gd name="connsiteX6" fmla="*/ 6808623 w 6858000"/>
              <a:gd name="connsiteY6" fmla="*/ 1730590 h 5844760"/>
              <a:gd name="connsiteX7" fmla="*/ 6858000 w 6858000"/>
              <a:gd name="connsiteY7" fmla="*/ 1732925 h 5844760"/>
              <a:gd name="connsiteX8" fmla="*/ 6858000 w 6858000"/>
              <a:gd name="connsiteY8" fmla="*/ 3473559 h 5844760"/>
              <a:gd name="connsiteX9" fmla="*/ 6827906 w 6858000"/>
              <a:gd name="connsiteY9" fmla="*/ 3488255 h 5844760"/>
              <a:gd name="connsiteX10" fmla="*/ 2489434 w 6858000"/>
              <a:gd name="connsiteY10" fmla="*/ 5530953 h 5844760"/>
              <a:gd name="connsiteX11" fmla="*/ 205475 w 6858000"/>
              <a:gd name="connsiteY11" fmla="*/ 4845394 h 5844760"/>
              <a:gd name="connsiteX12" fmla="*/ 0 w 6858000"/>
              <a:gd name="connsiteY12" fmla="*/ 4737476 h 5844760"/>
              <a:gd name="connsiteX13" fmla="*/ 0 w 6858000"/>
              <a:gd name="connsiteY13" fmla="*/ 3680288 h 5844760"/>
              <a:gd name="connsiteX14" fmla="*/ 341350 w 6858000"/>
              <a:gd name="connsiteY14" fmla="*/ 3750551 h 5844760"/>
              <a:gd name="connsiteX15" fmla="*/ 1507809 w 6858000"/>
              <a:gd name="connsiteY15" fmla="*/ 3870055 h 5844760"/>
              <a:gd name="connsiteX16" fmla="*/ 6808623 w 6858000"/>
              <a:gd name="connsiteY16" fmla="*/ 1730590 h 5844760"/>
              <a:gd name="connsiteX17" fmla="*/ 3068993 w 6858000"/>
              <a:gd name="connsiteY17" fmla="*/ 353 h 5844760"/>
              <a:gd name="connsiteX18" fmla="*/ 6692768 w 6858000"/>
              <a:gd name="connsiteY18" fmla="*/ 539835 h 5844760"/>
              <a:gd name="connsiteX19" fmla="*/ 6858000 w 6858000"/>
              <a:gd name="connsiteY19" fmla="*/ 580053 h 5844760"/>
              <a:gd name="connsiteX20" fmla="*/ 6858000 w 6858000"/>
              <a:gd name="connsiteY20" fmla="*/ 935165 h 5844760"/>
              <a:gd name="connsiteX21" fmla="*/ 6678613 w 6858000"/>
              <a:gd name="connsiteY21" fmla="*/ 978628 h 5844760"/>
              <a:gd name="connsiteX22" fmla="*/ 3166768 w 6858000"/>
              <a:gd name="connsiteY22" fmla="*/ 2633506 h 5844760"/>
              <a:gd name="connsiteX23" fmla="*/ 320844 w 6858000"/>
              <a:gd name="connsiteY23" fmla="*/ 2958130 h 5844760"/>
              <a:gd name="connsiteX24" fmla="*/ 0 w 6858000"/>
              <a:gd name="connsiteY24" fmla="*/ 2862439 h 5844760"/>
              <a:gd name="connsiteX25" fmla="*/ 0 w 6858000"/>
              <a:gd name="connsiteY25" fmla="*/ 1236876 h 5844760"/>
              <a:gd name="connsiteX26" fmla="*/ 14936 w 6858000"/>
              <a:gd name="connsiteY26" fmla="*/ 1229098 h 5844760"/>
              <a:gd name="connsiteX27" fmla="*/ 2381690 w 6858000"/>
              <a:gd name="connsiteY27" fmla="*/ 64737 h 5844760"/>
              <a:gd name="connsiteX28" fmla="*/ 3068993 w 6858000"/>
              <a:gd name="connsiteY28" fmla="*/ 353 h 584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858000" h="5844760">
                <a:moveTo>
                  <a:pt x="6858000" y="4275974"/>
                </a:moveTo>
                <a:lnTo>
                  <a:pt x="6858000" y="5844760"/>
                </a:lnTo>
                <a:lnTo>
                  <a:pt x="4135452" y="5844760"/>
                </a:lnTo>
                <a:lnTo>
                  <a:pt x="4144991" y="5841686"/>
                </a:lnTo>
                <a:cubicBezTo>
                  <a:pt x="4528728" y="5708116"/>
                  <a:pt x="4931739" y="5526496"/>
                  <a:pt x="5324236" y="5279634"/>
                </a:cubicBezTo>
                <a:cubicBezTo>
                  <a:pt x="5806098" y="4971059"/>
                  <a:pt x="6252366" y="4654217"/>
                  <a:pt x="6672454" y="4389379"/>
                </a:cubicBezTo>
                <a:close/>
                <a:moveTo>
                  <a:pt x="6808623" y="1730590"/>
                </a:moveTo>
                <a:lnTo>
                  <a:pt x="6858000" y="1732925"/>
                </a:lnTo>
                <a:lnTo>
                  <a:pt x="6858000" y="3473559"/>
                </a:lnTo>
                <a:lnTo>
                  <a:pt x="6827906" y="3488255"/>
                </a:lnTo>
                <a:cubicBezTo>
                  <a:pt x="5492183" y="4169154"/>
                  <a:pt x="4109133" y="5530953"/>
                  <a:pt x="2489434" y="5530953"/>
                </a:cubicBezTo>
                <a:cubicBezTo>
                  <a:pt x="1814563" y="5530953"/>
                  <a:pt x="1002744" y="5242297"/>
                  <a:pt x="205475" y="4845394"/>
                </a:cubicBezTo>
                <a:lnTo>
                  <a:pt x="0" y="4737476"/>
                </a:lnTo>
                <a:lnTo>
                  <a:pt x="0" y="3680288"/>
                </a:lnTo>
                <a:lnTo>
                  <a:pt x="341350" y="3750551"/>
                </a:lnTo>
                <a:cubicBezTo>
                  <a:pt x="742988" y="3824530"/>
                  <a:pt x="1139695" y="3870055"/>
                  <a:pt x="1507809" y="3870055"/>
                </a:cubicBezTo>
                <a:cubicBezTo>
                  <a:pt x="3302793" y="3870055"/>
                  <a:pt x="5294106" y="1730590"/>
                  <a:pt x="6808623" y="1730590"/>
                </a:cubicBezTo>
                <a:close/>
                <a:moveTo>
                  <a:pt x="3068993" y="353"/>
                </a:moveTo>
                <a:cubicBezTo>
                  <a:pt x="4171419" y="-11865"/>
                  <a:pt x="5679710" y="296338"/>
                  <a:pt x="6692768" y="539835"/>
                </a:cubicBezTo>
                <a:lnTo>
                  <a:pt x="6858000" y="580053"/>
                </a:lnTo>
                <a:lnTo>
                  <a:pt x="6858000" y="935165"/>
                </a:lnTo>
                <a:lnTo>
                  <a:pt x="6678613" y="978628"/>
                </a:lnTo>
                <a:cubicBezTo>
                  <a:pt x="5921568" y="1179753"/>
                  <a:pt x="4764972" y="1631404"/>
                  <a:pt x="3166768" y="2633506"/>
                </a:cubicBezTo>
                <a:cubicBezTo>
                  <a:pt x="2255513" y="3212184"/>
                  <a:pt x="1253131" y="3205127"/>
                  <a:pt x="320844" y="2958130"/>
                </a:cubicBezTo>
                <a:lnTo>
                  <a:pt x="0" y="2862439"/>
                </a:lnTo>
                <a:lnTo>
                  <a:pt x="0" y="1236876"/>
                </a:lnTo>
                <a:lnTo>
                  <a:pt x="14936" y="1229098"/>
                </a:lnTo>
                <a:cubicBezTo>
                  <a:pt x="771652" y="821164"/>
                  <a:pt x="1523005" y="237638"/>
                  <a:pt x="2381690" y="64737"/>
                </a:cubicBezTo>
                <a:cubicBezTo>
                  <a:pt x="2581795" y="23057"/>
                  <a:pt x="2814587" y="3173"/>
                  <a:pt x="3068993" y="353"/>
                </a:cubicBezTo>
                <a:close/>
              </a:path>
            </a:pathLst>
          </a:custGeom>
        </p:spPr>
        <p:txBody>
          <a:bodyPr wrap="square">
            <a:noAutofit/>
          </a:bodyPr>
          <a:lstStyle>
            <a:lvl1pPr>
              <a:defRPr>
                <a:latin typeface="Metropolis" panose="00000500000000000000" pitchFamily="50" charset="0"/>
              </a:defRPr>
            </a:lvl1pPr>
          </a:lstStyle>
          <a:p>
            <a:endParaRPr lang="fr-CA"/>
          </a:p>
        </p:txBody>
      </p:sp>
    </p:spTree>
    <p:extLst>
      <p:ext uri="{BB962C8B-B14F-4D97-AF65-F5344CB8AC3E}">
        <p14:creationId xmlns:p14="http://schemas.microsoft.com/office/powerpoint/2010/main" val="2492940003"/>
      </p:ext>
    </p:extLst>
  </p:cSld>
  <p:clrMapOvr>
    <a:masterClrMapping/>
  </p:clrMapOvr>
  <p:transition spd="slow">
    <p:push dir="u"/>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0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0D954C1-E21D-47B5-8F5D-2235A991CA7D}"/>
              </a:ext>
            </a:extLst>
          </p:cNvPr>
          <p:cNvSpPr>
            <a:spLocks noGrp="1"/>
          </p:cNvSpPr>
          <p:nvPr>
            <p:ph type="pic" sz="quarter" idx="10"/>
          </p:nvPr>
        </p:nvSpPr>
        <p:spPr>
          <a:xfrm>
            <a:off x="2" y="0"/>
            <a:ext cx="4775741" cy="6868322"/>
          </a:xfrm>
          <a:custGeom>
            <a:avLst/>
            <a:gdLst>
              <a:gd name="connsiteX0" fmla="*/ 0 w 4775741"/>
              <a:gd name="connsiteY0" fmla="*/ 0 h 6868322"/>
              <a:gd name="connsiteX1" fmla="*/ 3458046 w 4775741"/>
              <a:gd name="connsiteY1" fmla="*/ 0 h 6868322"/>
              <a:gd name="connsiteX2" fmla="*/ 3458046 w 4775741"/>
              <a:gd name="connsiteY2" fmla="*/ 1 h 6868322"/>
              <a:gd name="connsiteX3" fmla="*/ 4032629 w 4775741"/>
              <a:gd name="connsiteY3" fmla="*/ 1 h 6868322"/>
              <a:gd name="connsiteX4" fmla="*/ 4263515 w 4775741"/>
              <a:gd name="connsiteY4" fmla="*/ 1 h 6868322"/>
              <a:gd name="connsiteX5" fmla="*/ 4269718 w 4775741"/>
              <a:gd name="connsiteY5" fmla="*/ 148007 h 6868322"/>
              <a:gd name="connsiteX6" fmla="*/ 4289831 w 4775741"/>
              <a:gd name="connsiteY6" fmla="*/ 465693 h 6868322"/>
              <a:gd name="connsiteX7" fmla="*/ 4427200 w 4775741"/>
              <a:gd name="connsiteY7" fmla="*/ 1136822 h 6868322"/>
              <a:gd name="connsiteX8" fmla="*/ 4280674 w 4775741"/>
              <a:gd name="connsiteY8" fmla="*/ 2136374 h 6868322"/>
              <a:gd name="connsiteX9" fmla="*/ 4612647 w 4775741"/>
              <a:gd name="connsiteY9" fmla="*/ 2985993 h 6868322"/>
              <a:gd name="connsiteX10" fmla="*/ 4179937 w 4775741"/>
              <a:gd name="connsiteY10" fmla="*/ 4028384 h 6868322"/>
              <a:gd name="connsiteX11" fmla="*/ 4479858 w 4775741"/>
              <a:gd name="connsiteY11" fmla="*/ 4913702 h 6868322"/>
              <a:gd name="connsiteX12" fmla="*/ 4406595 w 4775741"/>
              <a:gd name="connsiteY12" fmla="*/ 5492014 h 6868322"/>
              <a:gd name="connsiteX13" fmla="*/ 4761463 w 4775741"/>
              <a:gd name="connsiteY13" fmla="*/ 6370193 h 6868322"/>
              <a:gd name="connsiteX14" fmla="*/ 4775576 w 4775741"/>
              <a:gd name="connsiteY14" fmla="*/ 6487802 h 6868322"/>
              <a:gd name="connsiteX15" fmla="*/ 4672174 w 4775741"/>
              <a:gd name="connsiteY15" fmla="*/ 6641500 h 6868322"/>
              <a:gd name="connsiteX16" fmla="*/ 4032629 w 4775741"/>
              <a:gd name="connsiteY16" fmla="*/ 6852145 h 6868322"/>
              <a:gd name="connsiteX17" fmla="*/ 4032629 w 4775741"/>
              <a:gd name="connsiteY17" fmla="*/ 6854075 h 6868322"/>
              <a:gd name="connsiteX18" fmla="*/ 4026769 w 4775741"/>
              <a:gd name="connsiteY18" fmla="*/ 6854075 h 6868322"/>
              <a:gd name="connsiteX19" fmla="*/ 4026768 w 4775741"/>
              <a:gd name="connsiteY19" fmla="*/ 6854075 h 6868322"/>
              <a:gd name="connsiteX20" fmla="*/ 3458046 w 4775741"/>
              <a:gd name="connsiteY20" fmla="*/ 6854075 h 6868322"/>
              <a:gd name="connsiteX21" fmla="*/ 3458046 w 4775741"/>
              <a:gd name="connsiteY21" fmla="*/ 6868322 h 6868322"/>
              <a:gd name="connsiteX22" fmla="*/ 0 w 4775741"/>
              <a:gd name="connsiteY22" fmla="*/ 6868322 h 686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75741" h="6868322">
                <a:moveTo>
                  <a:pt x="0" y="0"/>
                </a:moveTo>
                <a:lnTo>
                  <a:pt x="3458046" y="0"/>
                </a:lnTo>
                <a:lnTo>
                  <a:pt x="3458046" y="1"/>
                </a:lnTo>
                <a:lnTo>
                  <a:pt x="4032629" y="1"/>
                </a:lnTo>
                <a:lnTo>
                  <a:pt x="4263515" y="1"/>
                </a:lnTo>
                <a:lnTo>
                  <a:pt x="4269718" y="148007"/>
                </a:lnTo>
                <a:cubicBezTo>
                  <a:pt x="4275319" y="265523"/>
                  <a:pt x="4281914" y="372580"/>
                  <a:pt x="4289831" y="465693"/>
                </a:cubicBezTo>
                <a:cubicBezTo>
                  <a:pt x="4321503" y="838146"/>
                  <a:pt x="4428726" y="858375"/>
                  <a:pt x="4427200" y="1136822"/>
                </a:cubicBezTo>
                <a:cubicBezTo>
                  <a:pt x="4425674" y="1415268"/>
                  <a:pt x="4249765" y="1828179"/>
                  <a:pt x="4280674" y="2136374"/>
                </a:cubicBezTo>
                <a:cubicBezTo>
                  <a:pt x="4311581" y="2444570"/>
                  <a:pt x="4629437" y="2670658"/>
                  <a:pt x="4612647" y="2985993"/>
                </a:cubicBezTo>
                <a:cubicBezTo>
                  <a:pt x="4595858" y="3301329"/>
                  <a:pt x="4202068" y="3707099"/>
                  <a:pt x="4179937" y="4028384"/>
                </a:cubicBezTo>
                <a:cubicBezTo>
                  <a:pt x="4157805" y="4349668"/>
                  <a:pt x="4442081" y="4669763"/>
                  <a:pt x="4479858" y="4913702"/>
                </a:cubicBezTo>
                <a:cubicBezTo>
                  <a:pt x="4517634" y="5157640"/>
                  <a:pt x="4359660" y="5249266"/>
                  <a:pt x="4406595" y="5492014"/>
                </a:cubicBezTo>
                <a:cubicBezTo>
                  <a:pt x="4453529" y="5734763"/>
                  <a:pt x="4717200" y="6178612"/>
                  <a:pt x="4761463" y="6370193"/>
                </a:cubicBezTo>
                <a:cubicBezTo>
                  <a:pt x="4772529" y="6418087"/>
                  <a:pt x="4776655" y="6456500"/>
                  <a:pt x="4775576" y="6487802"/>
                </a:cubicBezTo>
                <a:cubicBezTo>
                  <a:pt x="4772338" y="6581705"/>
                  <a:pt x="4722256" y="6611602"/>
                  <a:pt x="4672174" y="6641500"/>
                </a:cubicBezTo>
                <a:lnTo>
                  <a:pt x="4032629" y="6852145"/>
                </a:lnTo>
                <a:lnTo>
                  <a:pt x="4032629" y="6854075"/>
                </a:lnTo>
                <a:lnTo>
                  <a:pt x="4026769" y="6854075"/>
                </a:lnTo>
                <a:lnTo>
                  <a:pt x="4026768" y="6854075"/>
                </a:lnTo>
                <a:lnTo>
                  <a:pt x="3458046" y="6854075"/>
                </a:lnTo>
                <a:lnTo>
                  <a:pt x="3458046" y="6868322"/>
                </a:lnTo>
                <a:lnTo>
                  <a:pt x="0" y="6868322"/>
                </a:lnTo>
                <a:close/>
              </a:path>
            </a:pathLst>
          </a:custGeom>
        </p:spPr>
        <p:txBody>
          <a:bodyPr wrap="square">
            <a:noAutofit/>
          </a:bodyPr>
          <a:lstStyle>
            <a:lvl1pPr>
              <a:defRPr>
                <a:latin typeface="Metropolis" panose="00000500000000000000" pitchFamily="50" charset="0"/>
              </a:defRPr>
            </a:lvl1pPr>
          </a:lstStyle>
          <a:p>
            <a:endParaRPr lang="fr-CA"/>
          </a:p>
        </p:txBody>
      </p:sp>
    </p:spTree>
    <p:extLst>
      <p:ext uri="{BB962C8B-B14F-4D97-AF65-F5344CB8AC3E}">
        <p14:creationId xmlns:p14="http://schemas.microsoft.com/office/powerpoint/2010/main" val="2548736190"/>
      </p:ext>
    </p:extLst>
  </p:cSld>
  <p:clrMapOvr>
    <a:masterClrMapping/>
  </p:clrMapOvr>
  <p:transition spd="slow">
    <p:push dir="u"/>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E918B96-4C85-4315-BB0A-E196D01BFCAF}"/>
              </a:ext>
            </a:extLst>
          </p:cNvPr>
          <p:cNvSpPr>
            <a:spLocks noGrp="1"/>
          </p:cNvSpPr>
          <p:nvPr>
            <p:ph type="pic" sz="quarter" idx="10"/>
          </p:nvPr>
        </p:nvSpPr>
        <p:spPr>
          <a:xfrm>
            <a:off x="0" y="0"/>
            <a:ext cx="7199086" cy="4964110"/>
          </a:xfrm>
          <a:custGeom>
            <a:avLst/>
            <a:gdLst>
              <a:gd name="connsiteX0" fmla="*/ 3545502 w 7199086"/>
              <a:gd name="connsiteY0" fmla="*/ 0 h 4964110"/>
              <a:gd name="connsiteX1" fmla="*/ 6579833 w 7199086"/>
              <a:gd name="connsiteY1" fmla="*/ 0 h 4964110"/>
              <a:gd name="connsiteX2" fmla="*/ 6583201 w 7199086"/>
              <a:gd name="connsiteY2" fmla="*/ 6556 h 4964110"/>
              <a:gd name="connsiteX3" fmla="*/ 6692501 w 7199086"/>
              <a:gd name="connsiteY3" fmla="*/ 238374 h 4964110"/>
              <a:gd name="connsiteX4" fmla="*/ 6560305 w 7199086"/>
              <a:gd name="connsiteY4" fmla="*/ 447582 h 4964110"/>
              <a:gd name="connsiteX5" fmla="*/ 6930452 w 7199086"/>
              <a:gd name="connsiteY5" fmla="*/ 1167567 h 4964110"/>
              <a:gd name="connsiteX6" fmla="*/ 6702114 w 7199086"/>
              <a:gd name="connsiteY6" fmla="*/ 1778607 h 4964110"/>
              <a:gd name="connsiteX7" fmla="*/ 7194845 w 7199086"/>
              <a:gd name="connsiteY7" fmla="*/ 2490699 h 4964110"/>
              <a:gd name="connsiteX8" fmla="*/ 7057842 w 7199086"/>
              <a:gd name="connsiteY8" fmla="*/ 3265157 h 4964110"/>
              <a:gd name="connsiteX9" fmla="*/ 7194845 w 7199086"/>
              <a:gd name="connsiteY9" fmla="*/ 3806726 h 4964110"/>
              <a:gd name="connsiteX10" fmla="*/ 7090002 w 7199086"/>
              <a:gd name="connsiteY10" fmla="*/ 4295603 h 4964110"/>
              <a:gd name="connsiteX11" fmla="*/ 6272812 w 7199086"/>
              <a:gd name="connsiteY11" fmla="*/ 4361833 h 4964110"/>
              <a:gd name="connsiteX12" fmla="*/ 5123108 w 7199086"/>
              <a:gd name="connsiteY12" fmla="*/ 4710829 h 4964110"/>
              <a:gd name="connsiteX13" fmla="*/ 4147371 w 7199086"/>
              <a:gd name="connsiteY13" fmla="*/ 4495540 h 4964110"/>
              <a:gd name="connsiteX14" fmla="*/ 3010272 w 7199086"/>
              <a:gd name="connsiteY14" fmla="*/ 4960112 h 4964110"/>
              <a:gd name="connsiteX15" fmla="*/ 1773582 w 7199086"/>
              <a:gd name="connsiteY15" fmla="*/ 4830937 h 4964110"/>
              <a:gd name="connsiteX16" fmla="*/ 908781 w 7199086"/>
              <a:gd name="connsiteY16" fmla="*/ 4960111 h 4964110"/>
              <a:gd name="connsiteX17" fmla="*/ 25453 w 7199086"/>
              <a:gd name="connsiteY17" fmla="*/ 4764717 h 4964110"/>
              <a:gd name="connsiteX18" fmla="*/ 1 w 7199086"/>
              <a:gd name="connsiteY18" fmla="*/ 4763912 h 4964110"/>
              <a:gd name="connsiteX19" fmla="*/ 1 w 7199086"/>
              <a:gd name="connsiteY19" fmla="*/ 4016060 h 4964110"/>
              <a:gd name="connsiteX20" fmla="*/ 0 w 7199086"/>
              <a:gd name="connsiteY20" fmla="*/ 4016060 h 4964110"/>
              <a:gd name="connsiteX21" fmla="*/ 0 w 7199086"/>
              <a:gd name="connsiteY21" fmla="*/ 2767692 h 4964110"/>
              <a:gd name="connsiteX22" fmla="*/ 1 w 7199086"/>
              <a:gd name="connsiteY22" fmla="*/ 1519324 h 4964110"/>
              <a:gd name="connsiteX23" fmla="*/ 2 w 7199086"/>
              <a:gd name="connsiteY23" fmla="*/ 1519324 h 4964110"/>
              <a:gd name="connsiteX24" fmla="*/ 2 w 7199086"/>
              <a:gd name="connsiteY24" fmla="*/ 1 h 4964110"/>
              <a:gd name="connsiteX25" fmla="*/ 3545502 w 7199086"/>
              <a:gd name="connsiteY25" fmla="*/ 1 h 496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199086" h="4964110">
                <a:moveTo>
                  <a:pt x="3545502" y="0"/>
                </a:moveTo>
                <a:lnTo>
                  <a:pt x="6579833" y="0"/>
                </a:lnTo>
                <a:lnTo>
                  <a:pt x="6583201" y="6556"/>
                </a:lnTo>
                <a:cubicBezTo>
                  <a:pt x="6632505" y="84985"/>
                  <a:pt x="6697007" y="123904"/>
                  <a:pt x="6692501" y="238374"/>
                </a:cubicBezTo>
                <a:cubicBezTo>
                  <a:pt x="6685289" y="422318"/>
                  <a:pt x="6562708" y="262848"/>
                  <a:pt x="6560305" y="447582"/>
                </a:cubicBezTo>
                <a:cubicBezTo>
                  <a:pt x="6557900" y="633104"/>
                  <a:pt x="6921439" y="794943"/>
                  <a:pt x="6930452" y="1167567"/>
                </a:cubicBezTo>
                <a:cubicBezTo>
                  <a:pt x="6939467" y="1540191"/>
                  <a:pt x="6686491" y="1409140"/>
                  <a:pt x="6702114" y="1778607"/>
                </a:cubicBezTo>
                <a:cubicBezTo>
                  <a:pt x="6717737" y="2148863"/>
                  <a:pt x="7161196" y="2159916"/>
                  <a:pt x="7194845" y="2490699"/>
                </a:cubicBezTo>
                <a:cubicBezTo>
                  <a:pt x="7228495" y="2821481"/>
                  <a:pt x="7050631" y="2992794"/>
                  <a:pt x="7057842" y="3265157"/>
                </a:cubicBezTo>
                <a:cubicBezTo>
                  <a:pt x="7065053" y="3536731"/>
                  <a:pt x="7189486" y="3634985"/>
                  <a:pt x="7194845" y="3806726"/>
                </a:cubicBezTo>
                <a:cubicBezTo>
                  <a:pt x="7200205" y="3978467"/>
                  <a:pt x="7081919" y="3990613"/>
                  <a:pt x="7090002" y="4295603"/>
                </a:cubicBezTo>
                <a:cubicBezTo>
                  <a:pt x="7093493" y="4845320"/>
                  <a:pt x="6600628" y="4292629"/>
                  <a:pt x="6272812" y="4361833"/>
                </a:cubicBezTo>
                <a:cubicBezTo>
                  <a:pt x="5944997" y="4431037"/>
                  <a:pt x="5718131" y="4702331"/>
                  <a:pt x="5123108" y="4710829"/>
                </a:cubicBezTo>
                <a:cubicBezTo>
                  <a:pt x="4528083" y="4719327"/>
                  <a:pt x="4737352" y="4480809"/>
                  <a:pt x="4147371" y="4495540"/>
                </a:cubicBezTo>
                <a:cubicBezTo>
                  <a:pt x="3556131" y="4510270"/>
                  <a:pt x="3538480" y="4928385"/>
                  <a:pt x="3010272" y="4960112"/>
                </a:cubicBezTo>
                <a:cubicBezTo>
                  <a:pt x="2482065" y="4991838"/>
                  <a:pt x="2208503" y="4824138"/>
                  <a:pt x="1773582" y="4830937"/>
                </a:cubicBezTo>
                <a:cubicBezTo>
                  <a:pt x="1339920" y="4837735"/>
                  <a:pt x="1342442" y="4966909"/>
                  <a:pt x="908781" y="4960111"/>
                </a:cubicBezTo>
                <a:cubicBezTo>
                  <a:pt x="502224" y="4953737"/>
                  <a:pt x="299537" y="4784037"/>
                  <a:pt x="25453" y="4764717"/>
                </a:cubicBezTo>
                <a:lnTo>
                  <a:pt x="1" y="4763912"/>
                </a:lnTo>
                <a:lnTo>
                  <a:pt x="1" y="4016060"/>
                </a:lnTo>
                <a:lnTo>
                  <a:pt x="0" y="4016060"/>
                </a:lnTo>
                <a:lnTo>
                  <a:pt x="0" y="2767692"/>
                </a:lnTo>
                <a:lnTo>
                  <a:pt x="1" y="1519324"/>
                </a:lnTo>
                <a:lnTo>
                  <a:pt x="2" y="1519324"/>
                </a:lnTo>
                <a:lnTo>
                  <a:pt x="2" y="1"/>
                </a:lnTo>
                <a:lnTo>
                  <a:pt x="3545502" y="1"/>
                </a:lnTo>
                <a:close/>
              </a:path>
            </a:pathLst>
          </a:custGeom>
        </p:spPr>
        <p:txBody>
          <a:bodyPr wrap="square">
            <a:noAutofit/>
          </a:bodyPr>
          <a:lstStyle>
            <a:lvl1pPr>
              <a:defRPr>
                <a:latin typeface="Metropolis" panose="00000500000000000000" pitchFamily="50" charset="0"/>
              </a:defRPr>
            </a:lvl1pPr>
          </a:lstStyle>
          <a:p>
            <a:endParaRPr lang="fr-CA"/>
          </a:p>
        </p:txBody>
      </p:sp>
    </p:spTree>
    <p:extLst>
      <p:ext uri="{BB962C8B-B14F-4D97-AF65-F5344CB8AC3E}">
        <p14:creationId xmlns:p14="http://schemas.microsoft.com/office/powerpoint/2010/main" val="711595937"/>
      </p:ext>
    </p:extLst>
  </p:cSld>
  <p:clrMapOvr>
    <a:masterClrMapping/>
  </p:clrMapOvr>
  <p:transition spd="slow">
    <p:push dir="u"/>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10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EBEE887-86C0-431F-B4CE-52F89502BCE8}"/>
              </a:ext>
            </a:extLst>
          </p:cNvPr>
          <p:cNvSpPr>
            <a:spLocks noGrp="1"/>
          </p:cNvSpPr>
          <p:nvPr>
            <p:ph type="pic" sz="quarter" idx="10"/>
          </p:nvPr>
        </p:nvSpPr>
        <p:spPr>
          <a:xfrm>
            <a:off x="-1" y="1"/>
            <a:ext cx="7199085" cy="5167085"/>
          </a:xfrm>
          <a:custGeom>
            <a:avLst/>
            <a:gdLst>
              <a:gd name="connsiteX0" fmla="*/ 0 w 7199085"/>
              <a:gd name="connsiteY0" fmla="*/ 0 h 5167085"/>
              <a:gd name="connsiteX1" fmla="*/ 7199085 w 7199085"/>
              <a:gd name="connsiteY1" fmla="*/ 0 h 5167085"/>
              <a:gd name="connsiteX2" fmla="*/ 7199085 w 7199085"/>
              <a:gd name="connsiteY2" fmla="*/ 2491586 h 5167085"/>
              <a:gd name="connsiteX3" fmla="*/ 7199085 w 7199085"/>
              <a:gd name="connsiteY3" fmla="*/ 3322865 h 5167085"/>
              <a:gd name="connsiteX4" fmla="*/ 7043629 w 7199085"/>
              <a:gd name="connsiteY4" fmla="*/ 3345200 h 5167085"/>
              <a:gd name="connsiteX5" fmla="*/ 6709952 w 7199085"/>
              <a:gd name="connsiteY5" fmla="*/ 3417617 h 5167085"/>
              <a:gd name="connsiteX6" fmla="*/ 6005041 w 7199085"/>
              <a:gd name="connsiteY6" fmla="*/ 3912197 h 5167085"/>
              <a:gd name="connsiteX7" fmla="*/ 4955174 w 7199085"/>
              <a:gd name="connsiteY7" fmla="*/ 3384645 h 5167085"/>
              <a:gd name="connsiteX8" fmla="*/ 4062788 w 7199085"/>
              <a:gd name="connsiteY8" fmla="*/ 4579881 h 5167085"/>
              <a:gd name="connsiteX9" fmla="*/ 2967926 w 7199085"/>
              <a:gd name="connsiteY9" fmla="*/ 3021953 h 5167085"/>
              <a:gd name="connsiteX10" fmla="*/ 2038045 w 7199085"/>
              <a:gd name="connsiteY10" fmla="*/ 4101786 h 5167085"/>
              <a:gd name="connsiteX11" fmla="*/ 1430623 w 7199085"/>
              <a:gd name="connsiteY11" fmla="*/ 3838012 h 5167085"/>
              <a:gd name="connsiteX12" fmla="*/ 508239 w 7199085"/>
              <a:gd name="connsiteY12" fmla="*/ 5115676 h 5167085"/>
              <a:gd name="connsiteX13" fmla="*/ 384710 w 7199085"/>
              <a:gd name="connsiteY13" fmla="*/ 5166488 h 5167085"/>
              <a:gd name="connsiteX14" fmla="*/ 223276 w 7199085"/>
              <a:gd name="connsiteY14" fmla="*/ 4794199 h 5167085"/>
              <a:gd name="connsiteX15" fmla="*/ 2027 w 7199085"/>
              <a:gd name="connsiteY15" fmla="*/ 2491587 h 5167085"/>
              <a:gd name="connsiteX16" fmla="*/ 0 w 7199085"/>
              <a:gd name="connsiteY16" fmla="*/ 2491587 h 5167085"/>
              <a:gd name="connsiteX17" fmla="*/ 0 w 7199085"/>
              <a:gd name="connsiteY17" fmla="*/ 2470489 h 5167085"/>
              <a:gd name="connsiteX18" fmla="*/ 0 w 7199085"/>
              <a:gd name="connsiteY18" fmla="*/ 2470483 h 516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99085" h="5167085">
                <a:moveTo>
                  <a:pt x="0" y="0"/>
                </a:moveTo>
                <a:lnTo>
                  <a:pt x="7199085" y="0"/>
                </a:lnTo>
                <a:lnTo>
                  <a:pt x="7199085" y="2491586"/>
                </a:lnTo>
                <a:lnTo>
                  <a:pt x="7199085" y="3322865"/>
                </a:lnTo>
                <a:lnTo>
                  <a:pt x="7043629" y="3345200"/>
                </a:lnTo>
                <a:cubicBezTo>
                  <a:pt x="6920198" y="3365367"/>
                  <a:pt x="6807751" y="3389110"/>
                  <a:pt x="6709952" y="3417617"/>
                </a:cubicBezTo>
                <a:cubicBezTo>
                  <a:pt x="6318751" y="3531645"/>
                  <a:pt x="6297503" y="3917693"/>
                  <a:pt x="6005041" y="3912197"/>
                </a:cubicBezTo>
                <a:cubicBezTo>
                  <a:pt x="5712578" y="3906702"/>
                  <a:pt x="5278883" y="3273364"/>
                  <a:pt x="4955174" y="3384645"/>
                </a:cubicBezTo>
                <a:cubicBezTo>
                  <a:pt x="4631464" y="3495925"/>
                  <a:pt x="4393996" y="4640330"/>
                  <a:pt x="4062788" y="4579881"/>
                </a:cubicBezTo>
                <a:cubicBezTo>
                  <a:pt x="3731579" y="4519433"/>
                  <a:pt x="3305384" y="3101635"/>
                  <a:pt x="2967926" y="3021953"/>
                </a:cubicBezTo>
                <a:cubicBezTo>
                  <a:pt x="2630470" y="2942269"/>
                  <a:pt x="2294263" y="3965776"/>
                  <a:pt x="2038045" y="4101786"/>
                </a:cubicBezTo>
                <a:cubicBezTo>
                  <a:pt x="1781827" y="4237797"/>
                  <a:pt x="1685590" y="3669029"/>
                  <a:pt x="1430623" y="3838012"/>
                </a:cubicBezTo>
                <a:cubicBezTo>
                  <a:pt x="1175654" y="4006993"/>
                  <a:pt x="709464" y="4956313"/>
                  <a:pt x="508239" y="5115676"/>
                </a:cubicBezTo>
                <a:cubicBezTo>
                  <a:pt x="457934" y="5155518"/>
                  <a:pt x="417587" y="5170373"/>
                  <a:pt x="384710" y="5166488"/>
                </a:cubicBezTo>
                <a:cubicBezTo>
                  <a:pt x="286080" y="5154832"/>
                  <a:pt x="254679" y="4974516"/>
                  <a:pt x="223276" y="4794199"/>
                </a:cubicBezTo>
                <a:lnTo>
                  <a:pt x="2027" y="2491587"/>
                </a:lnTo>
                <a:lnTo>
                  <a:pt x="0" y="2491587"/>
                </a:lnTo>
                <a:lnTo>
                  <a:pt x="0" y="2470489"/>
                </a:lnTo>
                <a:lnTo>
                  <a:pt x="0" y="2470483"/>
                </a:lnTo>
                <a:close/>
              </a:path>
            </a:pathLst>
          </a:custGeom>
        </p:spPr>
        <p:txBody>
          <a:bodyPr wrap="square">
            <a:noAutofit/>
          </a:bodyPr>
          <a:lstStyle>
            <a:lvl1pPr>
              <a:defRPr>
                <a:latin typeface="Metropolis" panose="00000500000000000000" pitchFamily="50" charset="0"/>
              </a:defRPr>
            </a:lvl1pPr>
          </a:lstStyle>
          <a:p>
            <a:endParaRPr lang="fr-CA"/>
          </a:p>
        </p:txBody>
      </p:sp>
    </p:spTree>
    <p:extLst>
      <p:ext uri="{BB962C8B-B14F-4D97-AF65-F5344CB8AC3E}">
        <p14:creationId xmlns:p14="http://schemas.microsoft.com/office/powerpoint/2010/main" val="4263759099"/>
      </p:ext>
    </p:extLst>
  </p:cSld>
  <p:clrMapOvr>
    <a:masterClrMapping/>
  </p:clrMapOvr>
  <p:transition spd="slow">
    <p:push dir="u"/>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04_Custom Layou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FB3FE64E-3657-4263-A9A0-16BEC10DC21D}"/>
              </a:ext>
            </a:extLst>
          </p:cNvPr>
          <p:cNvSpPr>
            <a:spLocks noGrp="1"/>
          </p:cNvSpPr>
          <p:nvPr>
            <p:ph type="pic" sz="quarter" idx="10"/>
          </p:nvPr>
        </p:nvSpPr>
        <p:spPr>
          <a:xfrm>
            <a:off x="7164388" y="320675"/>
            <a:ext cx="3472894" cy="6203950"/>
          </a:xfrm>
          <a:custGeom>
            <a:avLst/>
            <a:gdLst>
              <a:gd name="connsiteX0" fmla="*/ 577892 w 3472894"/>
              <a:gd name="connsiteY0" fmla="*/ 2441575 h 6203950"/>
              <a:gd name="connsiteX1" fmla="*/ 1011311 w 3472894"/>
              <a:gd name="connsiteY1" fmla="*/ 3982601 h 6203950"/>
              <a:gd name="connsiteX2" fmla="*/ 1589204 w 3472894"/>
              <a:gd name="connsiteY2" fmla="*/ 5771758 h 6203950"/>
              <a:gd name="connsiteX3" fmla="*/ 0 w 3472894"/>
              <a:gd name="connsiteY3" fmla="*/ 4230732 h 6203950"/>
              <a:gd name="connsiteX4" fmla="*/ 577892 w 3472894"/>
              <a:gd name="connsiteY4" fmla="*/ 2441575 h 6203950"/>
              <a:gd name="connsiteX5" fmla="*/ 2614877 w 3472894"/>
              <a:gd name="connsiteY5" fmla="*/ 522288 h 6203950"/>
              <a:gd name="connsiteX6" fmla="*/ 2825133 w 3472894"/>
              <a:gd name="connsiteY6" fmla="*/ 1358114 h 6203950"/>
              <a:gd name="connsiteX7" fmla="*/ 3442758 w 3472894"/>
              <a:gd name="connsiteY7" fmla="*/ 2611852 h 6203950"/>
              <a:gd name="connsiteX8" fmla="*/ 3087952 w 3472894"/>
              <a:gd name="connsiteY8" fmla="*/ 5132388 h 6203950"/>
              <a:gd name="connsiteX9" fmla="*/ 2246930 w 3472894"/>
              <a:gd name="connsiteY9" fmla="*/ 2977526 h 6203950"/>
              <a:gd name="connsiteX10" fmla="*/ 2614877 w 3472894"/>
              <a:gd name="connsiteY10" fmla="*/ 522288 h 6203950"/>
              <a:gd name="connsiteX11" fmla="*/ 2272946 w 3472894"/>
              <a:gd name="connsiteY11" fmla="*/ 0 h 6203950"/>
              <a:gd name="connsiteX12" fmla="*/ 1668732 w 3472894"/>
              <a:gd name="connsiteY12" fmla="*/ 2207300 h 6203950"/>
              <a:gd name="connsiteX13" fmla="*/ 2666999 w 3472894"/>
              <a:gd name="connsiteY13" fmla="*/ 4675819 h 6203950"/>
              <a:gd name="connsiteX14" fmla="*/ 1721273 w 3472894"/>
              <a:gd name="connsiteY14" fmla="*/ 6203950 h 6203950"/>
              <a:gd name="connsiteX15" fmla="*/ 2023380 w 3472894"/>
              <a:gd name="connsiteY15" fmla="*/ 5302745 h 6203950"/>
              <a:gd name="connsiteX16" fmla="*/ 893762 w 3472894"/>
              <a:gd name="connsiteY16" fmla="*/ 2664433 h 6203950"/>
              <a:gd name="connsiteX17" fmla="*/ 2272946 w 3472894"/>
              <a:gd name="connsiteY17" fmla="*/ 0 h 620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72894" h="6203950">
                <a:moveTo>
                  <a:pt x="577892" y="2441575"/>
                </a:moveTo>
                <a:cubicBezTo>
                  <a:pt x="577892" y="2441575"/>
                  <a:pt x="551624" y="3251267"/>
                  <a:pt x="1011311" y="3982601"/>
                </a:cubicBezTo>
                <a:cubicBezTo>
                  <a:pt x="1470998" y="4700876"/>
                  <a:pt x="1970087" y="5249376"/>
                  <a:pt x="1589204" y="5771758"/>
                </a:cubicBezTo>
                <a:cubicBezTo>
                  <a:pt x="1287124" y="6189663"/>
                  <a:pt x="0" y="5654222"/>
                  <a:pt x="0" y="4230732"/>
                </a:cubicBezTo>
                <a:cubicBezTo>
                  <a:pt x="0" y="3460219"/>
                  <a:pt x="577892" y="2441575"/>
                  <a:pt x="577892" y="2441575"/>
                </a:cubicBezTo>
                <a:close/>
                <a:moveTo>
                  <a:pt x="2614877" y="522288"/>
                </a:moveTo>
                <a:cubicBezTo>
                  <a:pt x="2614877" y="522288"/>
                  <a:pt x="2641159" y="940201"/>
                  <a:pt x="2825133" y="1358114"/>
                </a:cubicBezTo>
                <a:cubicBezTo>
                  <a:pt x="3009106" y="1762967"/>
                  <a:pt x="3350772" y="2154760"/>
                  <a:pt x="3442758" y="2611852"/>
                </a:cubicBezTo>
                <a:cubicBezTo>
                  <a:pt x="3600450" y="3369319"/>
                  <a:pt x="3087952" y="5132388"/>
                  <a:pt x="3087952" y="5132388"/>
                </a:cubicBezTo>
                <a:cubicBezTo>
                  <a:pt x="3087952" y="5132388"/>
                  <a:pt x="3179939" y="4466340"/>
                  <a:pt x="2246930" y="2977526"/>
                </a:cubicBezTo>
                <a:cubicBezTo>
                  <a:pt x="1708150" y="2128640"/>
                  <a:pt x="2260071" y="1109978"/>
                  <a:pt x="2614877" y="522288"/>
                </a:cubicBezTo>
                <a:close/>
                <a:moveTo>
                  <a:pt x="2272946" y="0"/>
                </a:moveTo>
                <a:cubicBezTo>
                  <a:pt x="2272946" y="0"/>
                  <a:pt x="1668732" y="1293034"/>
                  <a:pt x="1668732" y="2207300"/>
                </a:cubicBezTo>
                <a:cubicBezTo>
                  <a:pt x="1668732" y="3043201"/>
                  <a:pt x="2666999" y="3970528"/>
                  <a:pt x="2666999" y="4675819"/>
                </a:cubicBezTo>
                <a:cubicBezTo>
                  <a:pt x="2666999" y="5276623"/>
                  <a:pt x="1721273" y="6203950"/>
                  <a:pt x="1721273" y="6203950"/>
                </a:cubicBezTo>
                <a:cubicBezTo>
                  <a:pt x="1721273" y="6203950"/>
                  <a:pt x="2023380" y="5616208"/>
                  <a:pt x="2023380" y="5302745"/>
                </a:cubicBezTo>
                <a:cubicBezTo>
                  <a:pt x="2023380" y="4479905"/>
                  <a:pt x="893762" y="3670126"/>
                  <a:pt x="893762" y="2664433"/>
                </a:cubicBezTo>
                <a:cubicBezTo>
                  <a:pt x="893762" y="1658741"/>
                  <a:pt x="2272946" y="0"/>
                  <a:pt x="2272946" y="0"/>
                </a:cubicBezTo>
                <a:close/>
              </a:path>
            </a:pathLst>
          </a:custGeom>
        </p:spPr>
        <p:txBody>
          <a:bodyPr wrap="square">
            <a:noAutofit/>
          </a:bodyPr>
          <a:lstStyle>
            <a:lvl1pPr>
              <a:defRPr>
                <a:latin typeface="Metropolis" panose="00000500000000000000" pitchFamily="50" charset="0"/>
              </a:defRPr>
            </a:lvl1pPr>
          </a:lstStyle>
          <a:p>
            <a:endParaRPr lang="fr-CA"/>
          </a:p>
        </p:txBody>
      </p:sp>
    </p:spTree>
    <p:extLst>
      <p:ext uri="{BB962C8B-B14F-4D97-AF65-F5344CB8AC3E}">
        <p14:creationId xmlns:p14="http://schemas.microsoft.com/office/powerpoint/2010/main" val="2075271637"/>
      </p:ext>
    </p:extLst>
  </p:cSld>
  <p:clrMapOvr>
    <a:masterClrMapping/>
  </p:clrMapOvr>
  <p:transition spd="slow">
    <p:push dir="u"/>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06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2C9AEAE-EB3D-4D00-8E67-E6F7DF91A6E5}"/>
              </a:ext>
            </a:extLst>
          </p:cNvPr>
          <p:cNvSpPr>
            <a:spLocks noGrp="1"/>
          </p:cNvSpPr>
          <p:nvPr>
            <p:ph type="pic" sz="quarter" idx="10"/>
          </p:nvPr>
        </p:nvSpPr>
        <p:spPr>
          <a:xfrm>
            <a:off x="1195388" y="320675"/>
            <a:ext cx="3472894" cy="6203950"/>
          </a:xfrm>
          <a:custGeom>
            <a:avLst/>
            <a:gdLst>
              <a:gd name="connsiteX0" fmla="*/ 577892 w 3472894"/>
              <a:gd name="connsiteY0" fmla="*/ 2441575 h 6203950"/>
              <a:gd name="connsiteX1" fmla="*/ 1011311 w 3472894"/>
              <a:gd name="connsiteY1" fmla="*/ 3982601 h 6203950"/>
              <a:gd name="connsiteX2" fmla="*/ 1589204 w 3472894"/>
              <a:gd name="connsiteY2" fmla="*/ 5771758 h 6203950"/>
              <a:gd name="connsiteX3" fmla="*/ 0 w 3472894"/>
              <a:gd name="connsiteY3" fmla="*/ 4230732 h 6203950"/>
              <a:gd name="connsiteX4" fmla="*/ 577892 w 3472894"/>
              <a:gd name="connsiteY4" fmla="*/ 2441575 h 6203950"/>
              <a:gd name="connsiteX5" fmla="*/ 2614877 w 3472894"/>
              <a:gd name="connsiteY5" fmla="*/ 522288 h 6203950"/>
              <a:gd name="connsiteX6" fmla="*/ 2825133 w 3472894"/>
              <a:gd name="connsiteY6" fmla="*/ 1358114 h 6203950"/>
              <a:gd name="connsiteX7" fmla="*/ 3442758 w 3472894"/>
              <a:gd name="connsiteY7" fmla="*/ 2611852 h 6203950"/>
              <a:gd name="connsiteX8" fmla="*/ 3087952 w 3472894"/>
              <a:gd name="connsiteY8" fmla="*/ 5132388 h 6203950"/>
              <a:gd name="connsiteX9" fmla="*/ 2246930 w 3472894"/>
              <a:gd name="connsiteY9" fmla="*/ 2977526 h 6203950"/>
              <a:gd name="connsiteX10" fmla="*/ 2614877 w 3472894"/>
              <a:gd name="connsiteY10" fmla="*/ 522288 h 6203950"/>
              <a:gd name="connsiteX11" fmla="*/ 2272946 w 3472894"/>
              <a:gd name="connsiteY11" fmla="*/ 0 h 6203950"/>
              <a:gd name="connsiteX12" fmla="*/ 1668732 w 3472894"/>
              <a:gd name="connsiteY12" fmla="*/ 2207300 h 6203950"/>
              <a:gd name="connsiteX13" fmla="*/ 2666999 w 3472894"/>
              <a:gd name="connsiteY13" fmla="*/ 4675819 h 6203950"/>
              <a:gd name="connsiteX14" fmla="*/ 1721273 w 3472894"/>
              <a:gd name="connsiteY14" fmla="*/ 6203950 h 6203950"/>
              <a:gd name="connsiteX15" fmla="*/ 2023380 w 3472894"/>
              <a:gd name="connsiteY15" fmla="*/ 5302745 h 6203950"/>
              <a:gd name="connsiteX16" fmla="*/ 893762 w 3472894"/>
              <a:gd name="connsiteY16" fmla="*/ 2664433 h 6203950"/>
              <a:gd name="connsiteX17" fmla="*/ 2272946 w 3472894"/>
              <a:gd name="connsiteY17" fmla="*/ 0 h 620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72894" h="6203950">
                <a:moveTo>
                  <a:pt x="577892" y="2441575"/>
                </a:moveTo>
                <a:cubicBezTo>
                  <a:pt x="577892" y="2441575"/>
                  <a:pt x="551624" y="3251267"/>
                  <a:pt x="1011311" y="3982601"/>
                </a:cubicBezTo>
                <a:cubicBezTo>
                  <a:pt x="1470998" y="4700876"/>
                  <a:pt x="1970087" y="5249376"/>
                  <a:pt x="1589204" y="5771758"/>
                </a:cubicBezTo>
                <a:cubicBezTo>
                  <a:pt x="1287124" y="6189663"/>
                  <a:pt x="0" y="5654222"/>
                  <a:pt x="0" y="4230732"/>
                </a:cubicBezTo>
                <a:cubicBezTo>
                  <a:pt x="0" y="3460219"/>
                  <a:pt x="577892" y="2441575"/>
                  <a:pt x="577892" y="2441575"/>
                </a:cubicBezTo>
                <a:close/>
                <a:moveTo>
                  <a:pt x="2614877" y="522288"/>
                </a:moveTo>
                <a:cubicBezTo>
                  <a:pt x="2614877" y="522288"/>
                  <a:pt x="2641159" y="940201"/>
                  <a:pt x="2825133" y="1358114"/>
                </a:cubicBezTo>
                <a:cubicBezTo>
                  <a:pt x="3009106" y="1762967"/>
                  <a:pt x="3350772" y="2154760"/>
                  <a:pt x="3442758" y="2611852"/>
                </a:cubicBezTo>
                <a:cubicBezTo>
                  <a:pt x="3600450" y="3369319"/>
                  <a:pt x="3087952" y="5132388"/>
                  <a:pt x="3087952" y="5132388"/>
                </a:cubicBezTo>
                <a:cubicBezTo>
                  <a:pt x="3087952" y="5132388"/>
                  <a:pt x="3179939" y="4466340"/>
                  <a:pt x="2246930" y="2977526"/>
                </a:cubicBezTo>
                <a:cubicBezTo>
                  <a:pt x="1708150" y="2128640"/>
                  <a:pt x="2260071" y="1109978"/>
                  <a:pt x="2614877" y="522288"/>
                </a:cubicBezTo>
                <a:close/>
                <a:moveTo>
                  <a:pt x="2272946" y="0"/>
                </a:moveTo>
                <a:cubicBezTo>
                  <a:pt x="2272946" y="0"/>
                  <a:pt x="1668732" y="1293034"/>
                  <a:pt x="1668732" y="2207300"/>
                </a:cubicBezTo>
                <a:cubicBezTo>
                  <a:pt x="1668732" y="3043201"/>
                  <a:pt x="2666999" y="3970528"/>
                  <a:pt x="2666999" y="4675819"/>
                </a:cubicBezTo>
                <a:cubicBezTo>
                  <a:pt x="2666999" y="5276623"/>
                  <a:pt x="1721273" y="6203950"/>
                  <a:pt x="1721273" y="6203950"/>
                </a:cubicBezTo>
                <a:cubicBezTo>
                  <a:pt x="1721273" y="6203950"/>
                  <a:pt x="2023380" y="5616208"/>
                  <a:pt x="2023380" y="5302745"/>
                </a:cubicBezTo>
                <a:cubicBezTo>
                  <a:pt x="2023380" y="4479905"/>
                  <a:pt x="893762" y="3670126"/>
                  <a:pt x="893762" y="2664433"/>
                </a:cubicBezTo>
                <a:cubicBezTo>
                  <a:pt x="893762" y="1658741"/>
                  <a:pt x="2272946" y="0"/>
                  <a:pt x="2272946" y="0"/>
                </a:cubicBezTo>
                <a:close/>
              </a:path>
            </a:pathLst>
          </a:custGeom>
        </p:spPr>
        <p:txBody>
          <a:bodyPr wrap="square">
            <a:noAutofit/>
          </a:bodyPr>
          <a:lstStyle>
            <a:lvl1pPr>
              <a:defRPr>
                <a:latin typeface="Metropolis" panose="00000500000000000000" pitchFamily="50" charset="0"/>
              </a:defRPr>
            </a:lvl1pPr>
          </a:lstStyle>
          <a:p>
            <a:endParaRPr lang="fr-CA"/>
          </a:p>
        </p:txBody>
      </p:sp>
    </p:spTree>
    <p:extLst>
      <p:ext uri="{BB962C8B-B14F-4D97-AF65-F5344CB8AC3E}">
        <p14:creationId xmlns:p14="http://schemas.microsoft.com/office/powerpoint/2010/main" val="3904848628"/>
      </p:ext>
    </p:extLst>
  </p:cSld>
  <p:clrMapOvr>
    <a:masterClrMapping/>
  </p:clrMapOvr>
  <p:transition spd="slow">
    <p:push dir="u"/>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08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0939DCE-2AE8-4CC2-A20D-D51AF08BBBB2}"/>
              </a:ext>
            </a:extLst>
          </p:cNvPr>
          <p:cNvSpPr>
            <a:spLocks noGrp="1"/>
          </p:cNvSpPr>
          <p:nvPr>
            <p:ph type="pic" sz="quarter" idx="10"/>
          </p:nvPr>
        </p:nvSpPr>
        <p:spPr>
          <a:xfrm>
            <a:off x="0" y="0"/>
            <a:ext cx="5844758" cy="6858000"/>
          </a:xfrm>
          <a:custGeom>
            <a:avLst/>
            <a:gdLst>
              <a:gd name="connsiteX0" fmla="*/ 0 w 5844758"/>
              <a:gd name="connsiteY0" fmla="*/ 4135452 h 6858000"/>
              <a:gd name="connsiteX1" fmla="*/ 3074 w 5844758"/>
              <a:gd name="connsiteY1" fmla="*/ 4144991 h 6858000"/>
              <a:gd name="connsiteX2" fmla="*/ 565126 w 5844758"/>
              <a:gd name="connsiteY2" fmla="*/ 5324236 h 6858000"/>
              <a:gd name="connsiteX3" fmla="*/ 1455381 w 5844758"/>
              <a:gd name="connsiteY3" fmla="*/ 6672454 h 6858000"/>
              <a:gd name="connsiteX4" fmla="*/ 1568786 w 5844758"/>
              <a:gd name="connsiteY4" fmla="*/ 6858000 h 6858000"/>
              <a:gd name="connsiteX5" fmla="*/ 0 w 5844758"/>
              <a:gd name="connsiteY5" fmla="*/ 6858000 h 6858000"/>
              <a:gd name="connsiteX6" fmla="*/ 2982321 w 5844758"/>
              <a:gd name="connsiteY6" fmla="*/ 0 h 6858000"/>
              <a:gd name="connsiteX7" fmla="*/ 4607884 w 5844758"/>
              <a:gd name="connsiteY7" fmla="*/ 0 h 6858000"/>
              <a:gd name="connsiteX8" fmla="*/ 4615662 w 5844758"/>
              <a:gd name="connsiteY8" fmla="*/ 14936 h 6858000"/>
              <a:gd name="connsiteX9" fmla="*/ 5780023 w 5844758"/>
              <a:gd name="connsiteY9" fmla="*/ 2381690 h 6858000"/>
              <a:gd name="connsiteX10" fmla="*/ 5304925 w 5844758"/>
              <a:gd name="connsiteY10" fmla="*/ 6692768 h 6858000"/>
              <a:gd name="connsiteX11" fmla="*/ 5264707 w 5844758"/>
              <a:gd name="connsiteY11" fmla="*/ 6858000 h 6858000"/>
              <a:gd name="connsiteX12" fmla="*/ 4909595 w 5844758"/>
              <a:gd name="connsiteY12" fmla="*/ 6858000 h 6858000"/>
              <a:gd name="connsiteX13" fmla="*/ 4866132 w 5844758"/>
              <a:gd name="connsiteY13" fmla="*/ 6678613 h 6858000"/>
              <a:gd name="connsiteX14" fmla="*/ 3211254 w 5844758"/>
              <a:gd name="connsiteY14" fmla="*/ 3166768 h 6858000"/>
              <a:gd name="connsiteX15" fmla="*/ 2886630 w 5844758"/>
              <a:gd name="connsiteY15" fmla="*/ 320844 h 6858000"/>
              <a:gd name="connsiteX16" fmla="*/ 1107284 w 5844758"/>
              <a:gd name="connsiteY16" fmla="*/ 0 h 6858000"/>
              <a:gd name="connsiteX17" fmla="*/ 2164472 w 5844758"/>
              <a:gd name="connsiteY17" fmla="*/ 0 h 6858000"/>
              <a:gd name="connsiteX18" fmla="*/ 2094209 w 5844758"/>
              <a:gd name="connsiteY18" fmla="*/ 341350 h 6858000"/>
              <a:gd name="connsiteX19" fmla="*/ 1974705 w 5844758"/>
              <a:gd name="connsiteY19" fmla="*/ 1507808 h 6858000"/>
              <a:gd name="connsiteX20" fmla="*/ 4114170 w 5844758"/>
              <a:gd name="connsiteY20" fmla="*/ 6808623 h 6858000"/>
              <a:gd name="connsiteX21" fmla="*/ 4111835 w 5844758"/>
              <a:gd name="connsiteY21" fmla="*/ 6858000 h 6858000"/>
              <a:gd name="connsiteX22" fmla="*/ 2371201 w 5844758"/>
              <a:gd name="connsiteY22" fmla="*/ 6858000 h 6858000"/>
              <a:gd name="connsiteX23" fmla="*/ 2356505 w 5844758"/>
              <a:gd name="connsiteY23" fmla="*/ 6827906 h 6858000"/>
              <a:gd name="connsiteX24" fmla="*/ 313807 w 5844758"/>
              <a:gd name="connsiteY24" fmla="*/ 2489434 h 6858000"/>
              <a:gd name="connsiteX25" fmla="*/ 999366 w 5844758"/>
              <a:gd name="connsiteY25" fmla="*/ 2054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844758" h="6858000">
                <a:moveTo>
                  <a:pt x="0" y="4135452"/>
                </a:moveTo>
                <a:lnTo>
                  <a:pt x="3074" y="4144991"/>
                </a:lnTo>
                <a:cubicBezTo>
                  <a:pt x="136644" y="4528728"/>
                  <a:pt x="318264" y="4931739"/>
                  <a:pt x="565126" y="5324236"/>
                </a:cubicBezTo>
                <a:cubicBezTo>
                  <a:pt x="873701" y="5806098"/>
                  <a:pt x="1190543" y="6252366"/>
                  <a:pt x="1455381" y="6672454"/>
                </a:cubicBezTo>
                <a:lnTo>
                  <a:pt x="1568786" y="6858000"/>
                </a:lnTo>
                <a:lnTo>
                  <a:pt x="0" y="6858000"/>
                </a:lnTo>
                <a:close/>
                <a:moveTo>
                  <a:pt x="2982321" y="0"/>
                </a:moveTo>
                <a:lnTo>
                  <a:pt x="4607884" y="0"/>
                </a:lnTo>
                <a:lnTo>
                  <a:pt x="4615662" y="14936"/>
                </a:lnTo>
                <a:cubicBezTo>
                  <a:pt x="5023596" y="771652"/>
                  <a:pt x="5607122" y="1523005"/>
                  <a:pt x="5780023" y="2381690"/>
                </a:cubicBezTo>
                <a:cubicBezTo>
                  <a:pt x="6002319" y="3448912"/>
                  <a:pt x="5604614" y="5445927"/>
                  <a:pt x="5304925" y="6692768"/>
                </a:cubicBezTo>
                <a:lnTo>
                  <a:pt x="5264707" y="6858000"/>
                </a:lnTo>
                <a:lnTo>
                  <a:pt x="4909595" y="6858000"/>
                </a:lnTo>
                <a:lnTo>
                  <a:pt x="4866132" y="6678613"/>
                </a:lnTo>
                <a:cubicBezTo>
                  <a:pt x="4665007" y="5921568"/>
                  <a:pt x="4213356" y="4764972"/>
                  <a:pt x="3211254" y="3166768"/>
                </a:cubicBezTo>
                <a:cubicBezTo>
                  <a:pt x="2632576" y="2255513"/>
                  <a:pt x="2639633" y="1253131"/>
                  <a:pt x="2886630" y="320844"/>
                </a:cubicBezTo>
                <a:close/>
                <a:moveTo>
                  <a:pt x="1107284" y="0"/>
                </a:moveTo>
                <a:lnTo>
                  <a:pt x="2164472" y="0"/>
                </a:lnTo>
                <a:lnTo>
                  <a:pt x="2094209" y="341350"/>
                </a:lnTo>
                <a:cubicBezTo>
                  <a:pt x="2020230" y="742988"/>
                  <a:pt x="1974705" y="1139695"/>
                  <a:pt x="1974705" y="1507808"/>
                </a:cubicBezTo>
                <a:cubicBezTo>
                  <a:pt x="1974705" y="3302793"/>
                  <a:pt x="4114170" y="5294106"/>
                  <a:pt x="4114170" y="6808623"/>
                </a:cubicBezTo>
                <a:lnTo>
                  <a:pt x="4111835" y="6858000"/>
                </a:lnTo>
                <a:lnTo>
                  <a:pt x="2371201" y="6858000"/>
                </a:lnTo>
                <a:lnTo>
                  <a:pt x="2356505" y="6827906"/>
                </a:lnTo>
                <a:cubicBezTo>
                  <a:pt x="1675606" y="5492183"/>
                  <a:pt x="313807" y="4109133"/>
                  <a:pt x="313807" y="2489434"/>
                </a:cubicBezTo>
                <a:cubicBezTo>
                  <a:pt x="313807" y="1814562"/>
                  <a:pt x="602463" y="1002744"/>
                  <a:pt x="999366" y="205475"/>
                </a:cubicBezTo>
                <a:close/>
              </a:path>
            </a:pathLst>
          </a:custGeom>
        </p:spPr>
        <p:txBody>
          <a:bodyPr wrap="square">
            <a:noAutofit/>
          </a:bodyPr>
          <a:lstStyle>
            <a:lvl1pPr>
              <a:defRPr>
                <a:latin typeface="Metropolis" panose="00000500000000000000" pitchFamily="50" charset="0"/>
              </a:defRPr>
            </a:lvl1pPr>
          </a:lstStyle>
          <a:p>
            <a:endParaRPr lang="fr-CA"/>
          </a:p>
        </p:txBody>
      </p:sp>
    </p:spTree>
    <p:extLst>
      <p:ext uri="{BB962C8B-B14F-4D97-AF65-F5344CB8AC3E}">
        <p14:creationId xmlns:p14="http://schemas.microsoft.com/office/powerpoint/2010/main" val="1286599187"/>
      </p:ext>
    </p:extLst>
  </p:cSld>
  <p:clrMapOvr>
    <a:masterClrMapping/>
  </p:clrMapOvr>
  <p:transition spd="slow">
    <p:push dir="u"/>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30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DEDD461-F255-42E5-9CBB-64670A612CFD}"/>
              </a:ext>
            </a:extLst>
          </p:cNvPr>
          <p:cNvSpPr>
            <a:spLocks noGrp="1"/>
          </p:cNvSpPr>
          <p:nvPr>
            <p:ph type="pic" sz="quarter" idx="10"/>
          </p:nvPr>
        </p:nvSpPr>
        <p:spPr>
          <a:xfrm>
            <a:off x="2888286" y="0"/>
            <a:ext cx="6415427" cy="6858000"/>
          </a:xfrm>
          <a:prstGeom prst="rect">
            <a:avLst/>
          </a:prstGeom>
        </p:spPr>
        <p:txBody>
          <a:bodyPr/>
          <a:lstStyle>
            <a:lvl1pPr>
              <a:defRPr>
                <a:latin typeface="Metropolis" panose="00000500000000000000" pitchFamily="50" charset="0"/>
              </a:defRPr>
            </a:lvl1pPr>
          </a:lstStyle>
          <a:p>
            <a:endParaRPr lang="fr-CA"/>
          </a:p>
        </p:txBody>
      </p:sp>
    </p:spTree>
    <p:extLst>
      <p:ext uri="{BB962C8B-B14F-4D97-AF65-F5344CB8AC3E}">
        <p14:creationId xmlns:p14="http://schemas.microsoft.com/office/powerpoint/2010/main" val="3605991871"/>
      </p:ext>
    </p:extLst>
  </p:cSld>
  <p:clrMapOvr>
    <a:masterClrMapping/>
  </p:clrMapOvr>
  <p:transition spd="slow">
    <p:push di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31" name="Picture Placeholder 330"/>
          <p:cNvSpPr>
            <a:spLocks noGrp="1"/>
          </p:cNvSpPr>
          <p:nvPr>
            <p:ph type="pic" sz="quarter" idx="10" hasCustomPrompt="1"/>
          </p:nvPr>
        </p:nvSpPr>
        <p:spPr>
          <a:xfrm>
            <a:off x="0" y="0"/>
            <a:ext cx="12192000" cy="6858000"/>
          </a:xfrm>
          <a:prstGeom prst="rect">
            <a:avLst/>
          </a:prstGeom>
        </p:spPr>
        <p:txBody>
          <a:bodyPr/>
          <a:lstStyle>
            <a:lvl1pPr marL="0" indent="0">
              <a:buNone/>
              <a:defRPr sz="1800">
                <a:latin typeface="Metropolis" panose="00000500000000000000" pitchFamily="50" charset="0"/>
              </a:defRPr>
            </a:lvl1pPr>
          </a:lstStyle>
          <a:p>
            <a:r>
              <a:rPr lang="en-CA"/>
              <a:t>Picture</a:t>
            </a:r>
            <a:endParaRPr lang="fr-CA"/>
          </a:p>
        </p:txBody>
      </p:sp>
    </p:spTree>
    <p:extLst>
      <p:ext uri="{BB962C8B-B14F-4D97-AF65-F5344CB8AC3E}">
        <p14:creationId xmlns:p14="http://schemas.microsoft.com/office/powerpoint/2010/main" val="1935105274"/>
      </p:ext>
    </p:extLst>
  </p:cSld>
  <p:clrMapOvr>
    <a:masterClrMapping/>
  </p:clrMapOvr>
  <p:transition spd="slow">
    <p:push dir="u"/>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88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3"/>
            <a:ext cx="12192000" cy="3643084"/>
          </a:xfrm>
          <a:custGeom>
            <a:avLst/>
            <a:gdLst>
              <a:gd name="connsiteX0" fmla="*/ 0 w 12192000"/>
              <a:gd name="connsiteY0" fmla="*/ 0 h 5639365"/>
              <a:gd name="connsiteX1" fmla="*/ 12192000 w 12192000"/>
              <a:gd name="connsiteY1" fmla="*/ 0 h 5639365"/>
              <a:gd name="connsiteX2" fmla="*/ 12192000 w 12192000"/>
              <a:gd name="connsiteY2" fmla="*/ 1794411 h 5639365"/>
              <a:gd name="connsiteX3" fmla="*/ 0 w 12192000"/>
              <a:gd name="connsiteY3" fmla="*/ 5639365 h 5639365"/>
            </a:gdLst>
            <a:ahLst/>
            <a:cxnLst>
              <a:cxn ang="0">
                <a:pos x="connsiteX0" y="connsiteY0"/>
              </a:cxn>
              <a:cxn ang="0">
                <a:pos x="connsiteX1" y="connsiteY1"/>
              </a:cxn>
              <a:cxn ang="0">
                <a:pos x="connsiteX2" y="connsiteY2"/>
              </a:cxn>
              <a:cxn ang="0">
                <a:pos x="connsiteX3" y="connsiteY3"/>
              </a:cxn>
            </a:cxnLst>
            <a:rect l="l" t="t" r="r" b="b"/>
            <a:pathLst>
              <a:path w="12192000" h="5639365">
                <a:moveTo>
                  <a:pt x="0" y="0"/>
                </a:moveTo>
                <a:lnTo>
                  <a:pt x="12192000" y="0"/>
                </a:lnTo>
                <a:lnTo>
                  <a:pt x="12192000" y="1794411"/>
                </a:lnTo>
                <a:lnTo>
                  <a:pt x="0" y="5639365"/>
                </a:lnTo>
                <a:close/>
              </a:path>
            </a:pathLst>
          </a:custGeom>
        </p:spPr>
        <p:txBody>
          <a:bodyPr wrap="square">
            <a:noAutofit/>
          </a:bodyPr>
          <a:lstStyle>
            <a:lvl1pPr>
              <a:defRPr>
                <a:latin typeface="Metropolis" panose="00000500000000000000" pitchFamily="50" charset="0"/>
              </a:defRPr>
            </a:lvl1pPr>
          </a:lstStyle>
          <a:p>
            <a:endParaRPr lang="fr-CA"/>
          </a:p>
        </p:txBody>
      </p:sp>
      <p:sp>
        <p:nvSpPr>
          <p:cNvPr id="3" name="Picture Placeholder 2">
            <a:extLst>
              <a:ext uri="{FF2B5EF4-FFF2-40B4-BE49-F238E27FC236}">
                <a16:creationId xmlns:a16="http://schemas.microsoft.com/office/drawing/2014/main" id="{F1B726B7-F410-49F5-95A7-86B920B9B7B6}"/>
              </a:ext>
            </a:extLst>
          </p:cNvPr>
          <p:cNvSpPr>
            <a:spLocks noGrp="1"/>
          </p:cNvSpPr>
          <p:nvPr>
            <p:ph type="pic" sz="quarter" idx="11"/>
          </p:nvPr>
        </p:nvSpPr>
        <p:spPr>
          <a:xfrm>
            <a:off x="1553928" y="779983"/>
            <a:ext cx="3012067" cy="6488255"/>
          </a:xfrm>
          <a:custGeom>
            <a:avLst/>
            <a:gdLst>
              <a:gd name="connsiteX0" fmla="*/ 328259 w 3012067"/>
              <a:gd name="connsiteY0" fmla="*/ 127 h 6488255"/>
              <a:gd name="connsiteX1" fmla="*/ 461049 w 3012067"/>
              <a:gd name="connsiteY1" fmla="*/ 1368 h 6488255"/>
              <a:gd name="connsiteX2" fmla="*/ 631911 w 3012067"/>
              <a:gd name="connsiteY2" fmla="*/ 1368 h 6488255"/>
              <a:gd name="connsiteX3" fmla="*/ 706199 w 3012067"/>
              <a:gd name="connsiteY3" fmla="*/ 130409 h 6488255"/>
              <a:gd name="connsiteX4" fmla="*/ 822584 w 3012067"/>
              <a:gd name="connsiteY4" fmla="*/ 219745 h 6488255"/>
              <a:gd name="connsiteX5" fmla="*/ 924111 w 3012067"/>
              <a:gd name="connsiteY5" fmla="*/ 222227 h 6488255"/>
              <a:gd name="connsiteX6" fmla="*/ 1129641 w 3012067"/>
              <a:gd name="connsiteY6" fmla="*/ 222227 h 6488255"/>
              <a:gd name="connsiteX7" fmla="*/ 1506034 w 3012067"/>
              <a:gd name="connsiteY7" fmla="*/ 222227 h 6488255"/>
              <a:gd name="connsiteX8" fmla="*/ 1882426 w 3012067"/>
              <a:gd name="connsiteY8" fmla="*/ 222227 h 6488255"/>
              <a:gd name="connsiteX9" fmla="*/ 2087956 w 3012067"/>
              <a:gd name="connsiteY9" fmla="*/ 222227 h 6488255"/>
              <a:gd name="connsiteX10" fmla="*/ 2189484 w 3012067"/>
              <a:gd name="connsiteY10" fmla="*/ 219745 h 6488255"/>
              <a:gd name="connsiteX11" fmla="*/ 2305868 w 3012067"/>
              <a:gd name="connsiteY11" fmla="*/ 130409 h 6488255"/>
              <a:gd name="connsiteX12" fmla="*/ 2380156 w 3012067"/>
              <a:gd name="connsiteY12" fmla="*/ 1368 h 6488255"/>
              <a:gd name="connsiteX13" fmla="*/ 2551018 w 3012067"/>
              <a:gd name="connsiteY13" fmla="*/ 1368 h 6488255"/>
              <a:gd name="connsiteX14" fmla="*/ 2803598 w 3012067"/>
              <a:gd name="connsiteY14" fmla="*/ 13776 h 6488255"/>
              <a:gd name="connsiteX15" fmla="*/ 2976937 w 3012067"/>
              <a:gd name="connsiteY15" fmla="*/ 155225 h 6488255"/>
              <a:gd name="connsiteX16" fmla="*/ 3009128 w 3012067"/>
              <a:gd name="connsiteY16" fmla="*/ 567164 h 6488255"/>
              <a:gd name="connsiteX17" fmla="*/ 3009128 w 3012067"/>
              <a:gd name="connsiteY17" fmla="*/ 1510158 h 6488255"/>
              <a:gd name="connsiteX18" fmla="*/ 3009128 w 3012067"/>
              <a:gd name="connsiteY18" fmla="*/ 5046386 h 6488255"/>
              <a:gd name="connsiteX19" fmla="*/ 3009128 w 3012067"/>
              <a:gd name="connsiteY19" fmla="*/ 5897562 h 6488255"/>
              <a:gd name="connsiteX20" fmla="*/ 3009128 w 3012067"/>
              <a:gd name="connsiteY20" fmla="*/ 6125866 h 6488255"/>
              <a:gd name="connsiteX21" fmla="*/ 3001699 w 3012067"/>
              <a:gd name="connsiteY21" fmla="*/ 6257389 h 6488255"/>
              <a:gd name="connsiteX22" fmla="*/ 2820932 w 3012067"/>
              <a:gd name="connsiteY22" fmla="*/ 6468321 h 6488255"/>
              <a:gd name="connsiteX23" fmla="*/ 2476730 w 3012067"/>
              <a:gd name="connsiteY23" fmla="*/ 6485692 h 6488255"/>
              <a:gd name="connsiteX24" fmla="*/ 1758613 w 3012067"/>
              <a:gd name="connsiteY24" fmla="*/ 6485692 h 6488255"/>
              <a:gd name="connsiteX25" fmla="*/ 1506034 w 3012067"/>
              <a:gd name="connsiteY25" fmla="*/ 6485692 h 6488255"/>
              <a:gd name="connsiteX26" fmla="*/ 1253454 w 3012067"/>
              <a:gd name="connsiteY26" fmla="*/ 6485692 h 6488255"/>
              <a:gd name="connsiteX27" fmla="*/ 535337 w 3012067"/>
              <a:gd name="connsiteY27" fmla="*/ 6485692 h 6488255"/>
              <a:gd name="connsiteX28" fmla="*/ 191135 w 3012067"/>
              <a:gd name="connsiteY28" fmla="*/ 6468321 h 6488255"/>
              <a:gd name="connsiteX29" fmla="*/ 10368 w 3012067"/>
              <a:gd name="connsiteY29" fmla="*/ 6257389 h 6488255"/>
              <a:gd name="connsiteX30" fmla="*/ 2939 w 3012067"/>
              <a:gd name="connsiteY30" fmla="*/ 6125866 h 6488255"/>
              <a:gd name="connsiteX31" fmla="*/ 2939 w 3012067"/>
              <a:gd name="connsiteY31" fmla="*/ 5897562 h 6488255"/>
              <a:gd name="connsiteX32" fmla="*/ 2939 w 3012067"/>
              <a:gd name="connsiteY32" fmla="*/ 5046386 h 6488255"/>
              <a:gd name="connsiteX33" fmla="*/ 2939 w 3012067"/>
              <a:gd name="connsiteY33" fmla="*/ 1510158 h 6488255"/>
              <a:gd name="connsiteX34" fmla="*/ 2939 w 3012067"/>
              <a:gd name="connsiteY34" fmla="*/ 567164 h 6488255"/>
              <a:gd name="connsiteX35" fmla="*/ 35131 w 3012067"/>
              <a:gd name="connsiteY35" fmla="*/ 155225 h 6488255"/>
              <a:gd name="connsiteX36" fmla="*/ 208469 w 3012067"/>
              <a:gd name="connsiteY36" fmla="*/ 13776 h 6488255"/>
              <a:gd name="connsiteX37" fmla="*/ 328259 w 3012067"/>
              <a:gd name="connsiteY37" fmla="*/ 127 h 6488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012067" h="6488255">
                <a:moveTo>
                  <a:pt x="328259" y="127"/>
                </a:moveTo>
                <a:cubicBezTo>
                  <a:pt x="373141" y="-493"/>
                  <a:pt x="420190" y="1368"/>
                  <a:pt x="461049" y="1368"/>
                </a:cubicBezTo>
                <a:cubicBezTo>
                  <a:pt x="518003" y="1368"/>
                  <a:pt x="574957" y="1368"/>
                  <a:pt x="631911" y="1368"/>
                </a:cubicBezTo>
                <a:cubicBezTo>
                  <a:pt x="711152" y="18739"/>
                  <a:pt x="681437" y="65888"/>
                  <a:pt x="706199" y="130409"/>
                </a:cubicBezTo>
                <a:cubicBezTo>
                  <a:pt x="726009" y="177559"/>
                  <a:pt x="765630" y="207338"/>
                  <a:pt x="822584" y="219745"/>
                </a:cubicBezTo>
                <a:cubicBezTo>
                  <a:pt x="852299" y="227190"/>
                  <a:pt x="891919" y="222227"/>
                  <a:pt x="924111" y="222227"/>
                </a:cubicBezTo>
                <a:cubicBezTo>
                  <a:pt x="993446" y="222227"/>
                  <a:pt x="1062782" y="222227"/>
                  <a:pt x="1129641" y="222227"/>
                </a:cubicBezTo>
                <a:cubicBezTo>
                  <a:pt x="1255930" y="222227"/>
                  <a:pt x="1379744" y="222227"/>
                  <a:pt x="1506034" y="222227"/>
                </a:cubicBezTo>
                <a:cubicBezTo>
                  <a:pt x="1632323" y="222227"/>
                  <a:pt x="1756136" y="222227"/>
                  <a:pt x="1882426" y="222227"/>
                </a:cubicBezTo>
                <a:cubicBezTo>
                  <a:pt x="1949286" y="222227"/>
                  <a:pt x="2018621" y="222227"/>
                  <a:pt x="2087956" y="222227"/>
                </a:cubicBezTo>
                <a:cubicBezTo>
                  <a:pt x="2120148" y="222227"/>
                  <a:pt x="2159768" y="227190"/>
                  <a:pt x="2189484" y="219745"/>
                </a:cubicBezTo>
                <a:cubicBezTo>
                  <a:pt x="2246438" y="207338"/>
                  <a:pt x="2286058" y="177559"/>
                  <a:pt x="2305868" y="130409"/>
                </a:cubicBezTo>
                <a:cubicBezTo>
                  <a:pt x="2330631" y="65888"/>
                  <a:pt x="2300916" y="18739"/>
                  <a:pt x="2380156" y="1368"/>
                </a:cubicBezTo>
                <a:cubicBezTo>
                  <a:pt x="2437110" y="1368"/>
                  <a:pt x="2494064" y="1368"/>
                  <a:pt x="2551018" y="1368"/>
                </a:cubicBezTo>
                <a:cubicBezTo>
                  <a:pt x="2632736" y="1368"/>
                  <a:pt x="2739215" y="-6077"/>
                  <a:pt x="2803598" y="13776"/>
                </a:cubicBezTo>
                <a:cubicBezTo>
                  <a:pt x="2882838" y="41073"/>
                  <a:pt x="2937316" y="90704"/>
                  <a:pt x="2976937" y="155225"/>
                </a:cubicBezTo>
                <a:cubicBezTo>
                  <a:pt x="3026462" y="237116"/>
                  <a:pt x="3009128" y="435641"/>
                  <a:pt x="3009128" y="567164"/>
                </a:cubicBezTo>
                <a:cubicBezTo>
                  <a:pt x="3009128" y="882323"/>
                  <a:pt x="3009128" y="1197481"/>
                  <a:pt x="3009128" y="1510158"/>
                </a:cubicBezTo>
                <a:cubicBezTo>
                  <a:pt x="3009128" y="2688901"/>
                  <a:pt x="3009128" y="3867643"/>
                  <a:pt x="3009128" y="5046386"/>
                </a:cubicBezTo>
                <a:cubicBezTo>
                  <a:pt x="3009128" y="5331766"/>
                  <a:pt x="3009128" y="5614664"/>
                  <a:pt x="3009128" y="5897562"/>
                </a:cubicBezTo>
                <a:cubicBezTo>
                  <a:pt x="3009128" y="5974490"/>
                  <a:pt x="3009128" y="6048937"/>
                  <a:pt x="3009128" y="6125866"/>
                </a:cubicBezTo>
                <a:cubicBezTo>
                  <a:pt x="3009128" y="6170534"/>
                  <a:pt x="3014081" y="6217684"/>
                  <a:pt x="3001699" y="6257389"/>
                </a:cubicBezTo>
                <a:cubicBezTo>
                  <a:pt x="2976937" y="6359133"/>
                  <a:pt x="2912554" y="6431098"/>
                  <a:pt x="2820932" y="6468321"/>
                </a:cubicBezTo>
                <a:cubicBezTo>
                  <a:pt x="2744168" y="6498100"/>
                  <a:pt x="2583210" y="6485692"/>
                  <a:pt x="2476730" y="6485692"/>
                </a:cubicBezTo>
                <a:cubicBezTo>
                  <a:pt x="2236532" y="6485692"/>
                  <a:pt x="1996334" y="6485692"/>
                  <a:pt x="1758613" y="6485692"/>
                </a:cubicBezTo>
                <a:cubicBezTo>
                  <a:pt x="1674420" y="6485692"/>
                  <a:pt x="1590227" y="6485692"/>
                  <a:pt x="1506034" y="6485692"/>
                </a:cubicBezTo>
                <a:cubicBezTo>
                  <a:pt x="1421840" y="6485692"/>
                  <a:pt x="1337647" y="6485692"/>
                  <a:pt x="1253454" y="6485692"/>
                </a:cubicBezTo>
                <a:cubicBezTo>
                  <a:pt x="1015732" y="6485692"/>
                  <a:pt x="775535" y="6485692"/>
                  <a:pt x="535337" y="6485692"/>
                </a:cubicBezTo>
                <a:cubicBezTo>
                  <a:pt x="428857" y="6485692"/>
                  <a:pt x="267900" y="6498100"/>
                  <a:pt x="191135" y="6468321"/>
                </a:cubicBezTo>
                <a:cubicBezTo>
                  <a:pt x="99514" y="6431098"/>
                  <a:pt x="35131" y="6359133"/>
                  <a:pt x="10368" y="6257389"/>
                </a:cubicBezTo>
                <a:cubicBezTo>
                  <a:pt x="-2013" y="6217684"/>
                  <a:pt x="2939" y="6170534"/>
                  <a:pt x="2939" y="6125866"/>
                </a:cubicBezTo>
                <a:cubicBezTo>
                  <a:pt x="2939" y="6048937"/>
                  <a:pt x="2939" y="5974490"/>
                  <a:pt x="2939" y="5897562"/>
                </a:cubicBezTo>
                <a:cubicBezTo>
                  <a:pt x="2939" y="5614664"/>
                  <a:pt x="2939" y="5331766"/>
                  <a:pt x="2939" y="5046386"/>
                </a:cubicBezTo>
                <a:cubicBezTo>
                  <a:pt x="2939" y="3867643"/>
                  <a:pt x="2939" y="2688901"/>
                  <a:pt x="2939" y="1510158"/>
                </a:cubicBezTo>
                <a:cubicBezTo>
                  <a:pt x="2939" y="1197481"/>
                  <a:pt x="2939" y="882323"/>
                  <a:pt x="2939" y="567164"/>
                </a:cubicBezTo>
                <a:cubicBezTo>
                  <a:pt x="2939" y="435641"/>
                  <a:pt x="-14395" y="237116"/>
                  <a:pt x="35131" y="155225"/>
                </a:cubicBezTo>
                <a:cubicBezTo>
                  <a:pt x="74751" y="90704"/>
                  <a:pt x="129229" y="41073"/>
                  <a:pt x="208469" y="13776"/>
                </a:cubicBezTo>
                <a:cubicBezTo>
                  <a:pt x="240661" y="3849"/>
                  <a:pt x="283376" y="747"/>
                  <a:pt x="328259" y="127"/>
                </a:cubicBezTo>
                <a:close/>
              </a:path>
            </a:pathLst>
          </a:custGeom>
        </p:spPr>
        <p:txBody>
          <a:bodyPr wrap="square">
            <a:noAutofit/>
          </a:bodyPr>
          <a:lstStyle>
            <a:lvl1pPr>
              <a:defRPr>
                <a:latin typeface="Metropolis" panose="00000500000000000000" pitchFamily="50" charset="0"/>
              </a:defRPr>
            </a:lvl1pPr>
          </a:lstStyle>
          <a:p>
            <a:endParaRPr lang="fr-CA"/>
          </a:p>
        </p:txBody>
      </p:sp>
    </p:spTree>
    <p:extLst>
      <p:ext uri="{BB962C8B-B14F-4D97-AF65-F5344CB8AC3E}">
        <p14:creationId xmlns:p14="http://schemas.microsoft.com/office/powerpoint/2010/main" val="2175665419"/>
      </p:ext>
    </p:extLst>
  </p:cSld>
  <p:clrMapOvr>
    <a:masterClrMapping/>
  </p:clrMapOvr>
  <p:transition spd="slow">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31591" y="130176"/>
            <a:ext cx="6448424" cy="6597647"/>
          </a:xfrm>
          <a:prstGeom prst="rect">
            <a:avLst/>
          </a:prstGeom>
        </p:spPr>
        <p:txBody>
          <a:bodyPr/>
          <a:lstStyle>
            <a:lvl1pPr>
              <a:defRPr>
                <a:latin typeface="Metropolis" panose="00000500000000000000" pitchFamily="50" charset="0"/>
              </a:defRPr>
            </a:lvl1pPr>
          </a:lstStyle>
          <a:p>
            <a:endParaRPr lang="fr-CA"/>
          </a:p>
        </p:txBody>
      </p:sp>
      <p:sp>
        <p:nvSpPr>
          <p:cNvPr id="9" name="Picture Placeholder 6"/>
          <p:cNvSpPr>
            <a:spLocks noGrp="1"/>
          </p:cNvSpPr>
          <p:nvPr>
            <p:ph type="pic" sz="quarter" idx="12"/>
          </p:nvPr>
        </p:nvSpPr>
        <p:spPr>
          <a:xfrm>
            <a:off x="6718300" y="130176"/>
            <a:ext cx="5351289" cy="3207384"/>
          </a:xfrm>
          <a:prstGeom prst="rect">
            <a:avLst/>
          </a:prstGeom>
        </p:spPr>
        <p:txBody>
          <a:bodyPr/>
          <a:lstStyle>
            <a:lvl1pPr>
              <a:defRPr>
                <a:latin typeface="Metropolis" panose="00000500000000000000" pitchFamily="50" charset="0"/>
              </a:defRPr>
            </a:lvl1pPr>
          </a:lstStyle>
          <a:p>
            <a:endParaRPr lang="fr-CA"/>
          </a:p>
        </p:txBody>
      </p:sp>
      <p:sp>
        <p:nvSpPr>
          <p:cNvPr id="10" name="Picture Placeholder 6"/>
          <p:cNvSpPr>
            <a:spLocks noGrp="1"/>
          </p:cNvSpPr>
          <p:nvPr>
            <p:ph type="pic" sz="quarter" idx="13"/>
          </p:nvPr>
        </p:nvSpPr>
        <p:spPr>
          <a:xfrm>
            <a:off x="6718300" y="3495675"/>
            <a:ext cx="5351289" cy="3232148"/>
          </a:xfrm>
          <a:prstGeom prst="rect">
            <a:avLst/>
          </a:prstGeom>
        </p:spPr>
        <p:txBody>
          <a:bodyPr/>
          <a:lstStyle>
            <a:lvl1pPr>
              <a:defRPr>
                <a:latin typeface="Metropolis" panose="00000500000000000000" pitchFamily="50" charset="0"/>
              </a:defRPr>
            </a:lvl1pPr>
          </a:lstStyle>
          <a:p>
            <a:endParaRPr lang="fr-CA"/>
          </a:p>
        </p:txBody>
      </p:sp>
    </p:spTree>
    <p:extLst>
      <p:ext uri="{BB962C8B-B14F-4D97-AF65-F5344CB8AC3E}">
        <p14:creationId xmlns:p14="http://schemas.microsoft.com/office/powerpoint/2010/main" val="4277113092"/>
      </p:ext>
    </p:extLst>
  </p:cSld>
  <p:clrMapOvr>
    <a:masterClrMapping/>
  </p:clrMapOvr>
  <p:transition spd="slow">
    <p:push dir="u"/>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sp>
        <p:nvSpPr>
          <p:cNvPr id="18" name="Picture Placeholder 17"/>
          <p:cNvSpPr>
            <a:spLocks noGrp="1"/>
          </p:cNvSpPr>
          <p:nvPr>
            <p:ph type="pic" sz="quarter" idx="12"/>
          </p:nvPr>
        </p:nvSpPr>
        <p:spPr>
          <a:xfrm>
            <a:off x="4965700" y="2209800"/>
            <a:ext cx="2286000" cy="1765300"/>
          </a:xfrm>
          <a:custGeom>
            <a:avLst/>
            <a:gdLst>
              <a:gd name="connsiteX0" fmla="*/ 0 w 2286000"/>
              <a:gd name="connsiteY0" fmla="*/ 0 h 2286000"/>
              <a:gd name="connsiteX1" fmla="*/ 2286000 w 2286000"/>
              <a:gd name="connsiteY1" fmla="*/ 0 h 2286000"/>
              <a:gd name="connsiteX2" fmla="*/ 2286000 w 2286000"/>
              <a:gd name="connsiteY2" fmla="*/ 2286000 h 2286000"/>
              <a:gd name="connsiteX3" fmla="*/ 0 w 2286000"/>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2286000" h="2286000">
                <a:moveTo>
                  <a:pt x="0" y="0"/>
                </a:moveTo>
                <a:lnTo>
                  <a:pt x="2286000" y="0"/>
                </a:lnTo>
                <a:lnTo>
                  <a:pt x="2286000" y="2286000"/>
                </a:lnTo>
                <a:lnTo>
                  <a:pt x="0" y="2286000"/>
                </a:lnTo>
                <a:close/>
              </a:path>
            </a:pathLst>
          </a:custGeom>
        </p:spPr>
        <p:txBody>
          <a:bodyPr wrap="square">
            <a:noAutofit/>
          </a:bodyPr>
          <a:lstStyle>
            <a:lvl1pPr>
              <a:defRPr>
                <a:latin typeface="Metropolis" panose="00000500000000000000" pitchFamily="50" charset="0"/>
              </a:defRPr>
            </a:lvl1pPr>
          </a:lstStyle>
          <a:p>
            <a:endParaRPr lang="fr-CA"/>
          </a:p>
        </p:txBody>
      </p:sp>
      <p:sp>
        <p:nvSpPr>
          <p:cNvPr id="9" name="Picture Placeholder 8"/>
          <p:cNvSpPr>
            <a:spLocks noGrp="1"/>
          </p:cNvSpPr>
          <p:nvPr>
            <p:ph type="pic" sz="quarter" idx="17"/>
          </p:nvPr>
        </p:nvSpPr>
        <p:spPr>
          <a:xfrm>
            <a:off x="4965700" y="4089400"/>
            <a:ext cx="2286000" cy="1765300"/>
          </a:xfrm>
          <a:custGeom>
            <a:avLst/>
            <a:gdLst>
              <a:gd name="connsiteX0" fmla="*/ 0 w 2286000"/>
              <a:gd name="connsiteY0" fmla="*/ 0 h 2286000"/>
              <a:gd name="connsiteX1" fmla="*/ 2286000 w 2286000"/>
              <a:gd name="connsiteY1" fmla="*/ 0 h 2286000"/>
              <a:gd name="connsiteX2" fmla="*/ 2286000 w 2286000"/>
              <a:gd name="connsiteY2" fmla="*/ 2286000 h 2286000"/>
              <a:gd name="connsiteX3" fmla="*/ 0 w 2286000"/>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2286000" h="2286000">
                <a:moveTo>
                  <a:pt x="0" y="0"/>
                </a:moveTo>
                <a:lnTo>
                  <a:pt x="2286000" y="0"/>
                </a:lnTo>
                <a:lnTo>
                  <a:pt x="2286000" y="2286000"/>
                </a:lnTo>
                <a:lnTo>
                  <a:pt x="0" y="2286000"/>
                </a:lnTo>
                <a:close/>
              </a:path>
            </a:pathLst>
          </a:custGeom>
        </p:spPr>
        <p:txBody>
          <a:bodyPr wrap="square">
            <a:noAutofit/>
          </a:bodyPr>
          <a:lstStyle>
            <a:lvl1pPr>
              <a:defRPr>
                <a:latin typeface="Metropolis" panose="00000500000000000000" pitchFamily="50" charset="0"/>
              </a:defRPr>
            </a:lvl1pPr>
          </a:lstStyle>
          <a:p>
            <a:endParaRPr lang="fr-CA"/>
          </a:p>
        </p:txBody>
      </p:sp>
      <p:sp>
        <p:nvSpPr>
          <p:cNvPr id="11" name="Picture Placeholder 10"/>
          <p:cNvSpPr>
            <a:spLocks noGrp="1"/>
          </p:cNvSpPr>
          <p:nvPr>
            <p:ph type="pic" sz="quarter" idx="19"/>
          </p:nvPr>
        </p:nvSpPr>
        <p:spPr>
          <a:xfrm>
            <a:off x="423050" y="4089400"/>
            <a:ext cx="4441050" cy="1765300"/>
          </a:xfrm>
          <a:custGeom>
            <a:avLst/>
            <a:gdLst>
              <a:gd name="connsiteX0" fmla="*/ 0 w 2286000"/>
              <a:gd name="connsiteY0" fmla="*/ 0 h 2286000"/>
              <a:gd name="connsiteX1" fmla="*/ 2286000 w 2286000"/>
              <a:gd name="connsiteY1" fmla="*/ 0 h 2286000"/>
              <a:gd name="connsiteX2" fmla="*/ 2286000 w 2286000"/>
              <a:gd name="connsiteY2" fmla="*/ 2286000 h 2286000"/>
              <a:gd name="connsiteX3" fmla="*/ 0 w 2286000"/>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2286000" h="2286000">
                <a:moveTo>
                  <a:pt x="0" y="0"/>
                </a:moveTo>
                <a:lnTo>
                  <a:pt x="2286000" y="0"/>
                </a:lnTo>
                <a:lnTo>
                  <a:pt x="2286000" y="2286000"/>
                </a:lnTo>
                <a:lnTo>
                  <a:pt x="0" y="2286000"/>
                </a:lnTo>
                <a:close/>
              </a:path>
            </a:pathLst>
          </a:custGeom>
        </p:spPr>
        <p:txBody>
          <a:bodyPr wrap="square">
            <a:noAutofit/>
          </a:bodyPr>
          <a:lstStyle>
            <a:lvl1pPr>
              <a:defRPr>
                <a:latin typeface="Metropolis" panose="00000500000000000000" pitchFamily="50" charset="0"/>
              </a:defRPr>
            </a:lvl1pPr>
          </a:lstStyle>
          <a:p>
            <a:endParaRPr lang="fr-CA"/>
          </a:p>
        </p:txBody>
      </p:sp>
    </p:spTree>
    <p:extLst>
      <p:ext uri="{BB962C8B-B14F-4D97-AF65-F5344CB8AC3E}">
        <p14:creationId xmlns:p14="http://schemas.microsoft.com/office/powerpoint/2010/main" val="3462161550"/>
      </p:ext>
    </p:extLst>
  </p:cSld>
  <p:clrMapOvr>
    <a:masterClrMapping/>
  </p:clrMapOvr>
  <p:transition spd="slow">
    <p:push dir="u"/>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00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537FADE-966B-4D0F-8EEB-F21FCEA5C3F9}"/>
              </a:ext>
            </a:extLst>
          </p:cNvPr>
          <p:cNvSpPr>
            <a:spLocks noGrp="1"/>
          </p:cNvSpPr>
          <p:nvPr>
            <p:ph type="pic" sz="quarter" idx="19"/>
          </p:nvPr>
        </p:nvSpPr>
        <p:spPr>
          <a:xfrm>
            <a:off x="960698" y="1988594"/>
            <a:ext cx="4163104" cy="4163104"/>
          </a:xfrm>
          <a:custGeom>
            <a:avLst/>
            <a:gdLst>
              <a:gd name="connsiteX0" fmla="*/ 2081553 w 4163104"/>
              <a:gd name="connsiteY0" fmla="*/ 0 h 4163104"/>
              <a:gd name="connsiteX1" fmla="*/ 4163104 w 4163104"/>
              <a:gd name="connsiteY1" fmla="*/ 0 h 4163104"/>
              <a:gd name="connsiteX2" fmla="*/ 4163104 w 4163104"/>
              <a:gd name="connsiteY2" fmla="*/ 2081552 h 4163104"/>
              <a:gd name="connsiteX3" fmla="*/ 2081552 w 4163104"/>
              <a:gd name="connsiteY3" fmla="*/ 4163104 h 4163104"/>
              <a:gd name="connsiteX4" fmla="*/ 0 w 4163104"/>
              <a:gd name="connsiteY4" fmla="*/ 2081552 h 4163104"/>
              <a:gd name="connsiteX5" fmla="*/ 1 w 4163104"/>
              <a:gd name="connsiteY5" fmla="*/ 2081552 h 4163104"/>
              <a:gd name="connsiteX6" fmla="*/ 2081553 w 4163104"/>
              <a:gd name="connsiteY6" fmla="*/ 0 h 416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3104" h="4163104">
                <a:moveTo>
                  <a:pt x="2081553" y="0"/>
                </a:moveTo>
                <a:lnTo>
                  <a:pt x="4163104" y="0"/>
                </a:lnTo>
                <a:lnTo>
                  <a:pt x="4163104" y="2081552"/>
                </a:lnTo>
                <a:cubicBezTo>
                  <a:pt x="4163104" y="3231161"/>
                  <a:pt x="3231161" y="4163104"/>
                  <a:pt x="2081552" y="4163104"/>
                </a:cubicBezTo>
                <a:cubicBezTo>
                  <a:pt x="931943" y="4163104"/>
                  <a:pt x="0" y="3231161"/>
                  <a:pt x="0" y="2081552"/>
                </a:cubicBezTo>
                <a:lnTo>
                  <a:pt x="1" y="2081552"/>
                </a:lnTo>
                <a:cubicBezTo>
                  <a:pt x="1" y="931943"/>
                  <a:pt x="931944" y="0"/>
                  <a:pt x="2081553" y="0"/>
                </a:cubicBezTo>
                <a:close/>
              </a:path>
            </a:pathLst>
          </a:custGeom>
        </p:spPr>
        <p:txBody>
          <a:bodyPr wrap="square">
            <a:noAutofit/>
          </a:bodyPr>
          <a:lstStyle>
            <a:lvl1pPr>
              <a:defRPr>
                <a:latin typeface="Metropolis" panose="00000500000000000000" pitchFamily="50" charset="0"/>
              </a:defRPr>
            </a:lvl1pPr>
          </a:lstStyle>
          <a:p>
            <a:endParaRPr lang="fr-CA"/>
          </a:p>
        </p:txBody>
      </p:sp>
    </p:spTree>
    <p:extLst>
      <p:ext uri="{BB962C8B-B14F-4D97-AF65-F5344CB8AC3E}">
        <p14:creationId xmlns:p14="http://schemas.microsoft.com/office/powerpoint/2010/main" val="4067941461"/>
      </p:ext>
    </p:extLst>
  </p:cSld>
  <p:clrMapOvr>
    <a:masterClrMapping/>
  </p:clrMapOvr>
  <p:transition spd="slow">
    <p:push dir="u"/>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15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7C92D0A-BC4A-4C92-BF53-ECE84E2B0574}"/>
              </a:ext>
            </a:extLst>
          </p:cNvPr>
          <p:cNvSpPr>
            <a:spLocks noGrp="1"/>
          </p:cNvSpPr>
          <p:nvPr>
            <p:ph type="pic" sz="quarter" idx="10"/>
          </p:nvPr>
        </p:nvSpPr>
        <p:spPr>
          <a:xfrm>
            <a:off x="4553201" y="889000"/>
            <a:ext cx="6690532" cy="5080000"/>
          </a:xfrm>
          <a:custGeom>
            <a:avLst/>
            <a:gdLst>
              <a:gd name="connsiteX0" fmla="*/ 0 w 6690532"/>
              <a:gd name="connsiteY0" fmla="*/ 0 h 5080000"/>
              <a:gd name="connsiteX1" fmla="*/ 6690532 w 6690532"/>
              <a:gd name="connsiteY1" fmla="*/ 0 h 5080000"/>
              <a:gd name="connsiteX2" fmla="*/ 6690532 w 6690532"/>
              <a:gd name="connsiteY2" fmla="*/ 5080000 h 5080000"/>
              <a:gd name="connsiteX3" fmla="*/ 1089118 w 6690532"/>
              <a:gd name="connsiteY3" fmla="*/ 5080000 h 5080000"/>
              <a:gd name="connsiteX4" fmla="*/ 1207910 w 6690532"/>
              <a:gd name="connsiteY4" fmla="*/ 4924377 h 5080000"/>
              <a:gd name="connsiteX5" fmla="*/ 1806183 w 6690532"/>
              <a:gd name="connsiteY5" fmla="*/ 4128366 h 5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90532" h="5080000">
                <a:moveTo>
                  <a:pt x="0" y="0"/>
                </a:moveTo>
                <a:lnTo>
                  <a:pt x="6690532" y="0"/>
                </a:lnTo>
                <a:lnTo>
                  <a:pt x="6690532" y="5080000"/>
                </a:lnTo>
                <a:lnTo>
                  <a:pt x="1089118" y="5080000"/>
                </a:lnTo>
                <a:lnTo>
                  <a:pt x="1207910" y="4924377"/>
                </a:lnTo>
                <a:lnTo>
                  <a:pt x="1806183" y="4128366"/>
                </a:lnTo>
                <a:close/>
              </a:path>
            </a:pathLst>
          </a:custGeom>
        </p:spPr>
        <p:txBody>
          <a:bodyPr wrap="square">
            <a:noAutofit/>
          </a:bodyPr>
          <a:lstStyle>
            <a:lvl1pPr>
              <a:defRPr>
                <a:latin typeface="Metropolis" panose="00000500000000000000" pitchFamily="50" charset="0"/>
              </a:defRPr>
            </a:lvl1pPr>
          </a:lstStyle>
          <a:p>
            <a:endParaRPr lang="fr-CA"/>
          </a:p>
        </p:txBody>
      </p:sp>
    </p:spTree>
    <p:extLst>
      <p:ext uri="{BB962C8B-B14F-4D97-AF65-F5344CB8AC3E}">
        <p14:creationId xmlns:p14="http://schemas.microsoft.com/office/powerpoint/2010/main" val="3637835209"/>
      </p:ext>
    </p:extLst>
  </p:cSld>
  <p:clrMapOvr>
    <a:masterClrMapping/>
  </p:clrMapOvr>
  <p:transition spd="slow">
    <p:push dir="u"/>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11_Custom Layou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8285F9F2-1BFE-4277-8BAB-8E7454E3C058}"/>
              </a:ext>
            </a:extLst>
          </p:cNvPr>
          <p:cNvSpPr>
            <a:spLocks noGrp="1"/>
          </p:cNvSpPr>
          <p:nvPr>
            <p:ph type="pic" sz="quarter" idx="12"/>
          </p:nvPr>
        </p:nvSpPr>
        <p:spPr>
          <a:xfrm>
            <a:off x="1218727" y="1601899"/>
            <a:ext cx="2616200" cy="2616200"/>
          </a:xfrm>
          <a:custGeom>
            <a:avLst/>
            <a:gdLst>
              <a:gd name="connsiteX0" fmla="*/ 1308100 w 2616200"/>
              <a:gd name="connsiteY0" fmla="*/ 0 h 2616200"/>
              <a:gd name="connsiteX1" fmla="*/ 2616200 w 2616200"/>
              <a:gd name="connsiteY1" fmla="*/ 1308100 h 2616200"/>
              <a:gd name="connsiteX2" fmla="*/ 1308100 w 2616200"/>
              <a:gd name="connsiteY2" fmla="*/ 2616200 h 2616200"/>
              <a:gd name="connsiteX3" fmla="*/ 0 w 2616200"/>
              <a:gd name="connsiteY3" fmla="*/ 1308100 h 2616200"/>
              <a:gd name="connsiteX4" fmla="*/ 1308100 w 2616200"/>
              <a:gd name="connsiteY4" fmla="*/ 0 h 261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6200" h="2616200">
                <a:moveTo>
                  <a:pt x="1308100" y="0"/>
                </a:moveTo>
                <a:cubicBezTo>
                  <a:pt x="2030544" y="0"/>
                  <a:pt x="2616200" y="585656"/>
                  <a:pt x="2616200" y="1308100"/>
                </a:cubicBezTo>
                <a:cubicBezTo>
                  <a:pt x="2616200" y="2030544"/>
                  <a:pt x="2030544" y="2616200"/>
                  <a:pt x="1308100" y="2616200"/>
                </a:cubicBezTo>
                <a:cubicBezTo>
                  <a:pt x="585656" y="2616200"/>
                  <a:pt x="0" y="2030544"/>
                  <a:pt x="0" y="1308100"/>
                </a:cubicBezTo>
                <a:cubicBezTo>
                  <a:pt x="0" y="585656"/>
                  <a:pt x="585656" y="0"/>
                  <a:pt x="1308100" y="0"/>
                </a:cubicBezTo>
                <a:close/>
              </a:path>
            </a:pathLst>
          </a:custGeom>
        </p:spPr>
        <p:txBody>
          <a:bodyPr wrap="square">
            <a:noAutofit/>
          </a:bodyPr>
          <a:lstStyle>
            <a:lvl1pPr>
              <a:defRPr>
                <a:latin typeface="Metropolis" panose="00000500000000000000" pitchFamily="50" charset="0"/>
              </a:defRPr>
            </a:lvl1pPr>
          </a:lstStyle>
          <a:p>
            <a:endParaRPr lang="fr-CA"/>
          </a:p>
        </p:txBody>
      </p:sp>
      <p:sp>
        <p:nvSpPr>
          <p:cNvPr id="11" name="Picture Placeholder 10">
            <a:extLst>
              <a:ext uri="{FF2B5EF4-FFF2-40B4-BE49-F238E27FC236}">
                <a16:creationId xmlns:a16="http://schemas.microsoft.com/office/drawing/2014/main" id="{CDEA267A-1AB3-469D-992A-B4BF8A84FD1D}"/>
              </a:ext>
            </a:extLst>
          </p:cNvPr>
          <p:cNvSpPr>
            <a:spLocks noGrp="1"/>
          </p:cNvSpPr>
          <p:nvPr>
            <p:ph type="pic" sz="quarter" idx="11"/>
          </p:nvPr>
        </p:nvSpPr>
        <p:spPr>
          <a:xfrm>
            <a:off x="8372972" y="1601899"/>
            <a:ext cx="2616200" cy="2616200"/>
          </a:xfrm>
          <a:custGeom>
            <a:avLst/>
            <a:gdLst>
              <a:gd name="connsiteX0" fmla="*/ 1308100 w 2616200"/>
              <a:gd name="connsiteY0" fmla="*/ 0 h 2616200"/>
              <a:gd name="connsiteX1" fmla="*/ 2616200 w 2616200"/>
              <a:gd name="connsiteY1" fmla="*/ 1308100 h 2616200"/>
              <a:gd name="connsiteX2" fmla="*/ 1308100 w 2616200"/>
              <a:gd name="connsiteY2" fmla="*/ 2616200 h 2616200"/>
              <a:gd name="connsiteX3" fmla="*/ 0 w 2616200"/>
              <a:gd name="connsiteY3" fmla="*/ 1308100 h 2616200"/>
              <a:gd name="connsiteX4" fmla="*/ 1308100 w 2616200"/>
              <a:gd name="connsiteY4" fmla="*/ 0 h 261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6200" h="2616200">
                <a:moveTo>
                  <a:pt x="1308100" y="0"/>
                </a:moveTo>
                <a:cubicBezTo>
                  <a:pt x="2030544" y="0"/>
                  <a:pt x="2616200" y="585656"/>
                  <a:pt x="2616200" y="1308100"/>
                </a:cubicBezTo>
                <a:cubicBezTo>
                  <a:pt x="2616200" y="2030544"/>
                  <a:pt x="2030544" y="2616200"/>
                  <a:pt x="1308100" y="2616200"/>
                </a:cubicBezTo>
                <a:cubicBezTo>
                  <a:pt x="585656" y="2616200"/>
                  <a:pt x="0" y="2030544"/>
                  <a:pt x="0" y="1308100"/>
                </a:cubicBezTo>
                <a:cubicBezTo>
                  <a:pt x="0" y="585656"/>
                  <a:pt x="585656" y="0"/>
                  <a:pt x="1308100" y="0"/>
                </a:cubicBezTo>
                <a:close/>
              </a:path>
            </a:pathLst>
          </a:custGeom>
        </p:spPr>
        <p:txBody>
          <a:bodyPr wrap="square">
            <a:noAutofit/>
          </a:bodyPr>
          <a:lstStyle>
            <a:lvl1pPr>
              <a:defRPr>
                <a:latin typeface="Metropolis" panose="00000500000000000000" pitchFamily="50" charset="0"/>
              </a:defRPr>
            </a:lvl1pPr>
          </a:lstStyle>
          <a:p>
            <a:endParaRPr lang="fr-CA"/>
          </a:p>
        </p:txBody>
      </p:sp>
      <p:sp>
        <p:nvSpPr>
          <p:cNvPr id="13" name="Picture Placeholder 12">
            <a:extLst>
              <a:ext uri="{FF2B5EF4-FFF2-40B4-BE49-F238E27FC236}">
                <a16:creationId xmlns:a16="http://schemas.microsoft.com/office/drawing/2014/main" id="{7AF84E5B-EAFD-4FEE-8A62-8DC97D2B064E}"/>
              </a:ext>
            </a:extLst>
          </p:cNvPr>
          <p:cNvSpPr>
            <a:spLocks noGrp="1"/>
          </p:cNvSpPr>
          <p:nvPr>
            <p:ph type="pic" sz="quarter" idx="10"/>
          </p:nvPr>
        </p:nvSpPr>
        <p:spPr>
          <a:xfrm>
            <a:off x="4796525" y="1601899"/>
            <a:ext cx="2616200" cy="2616200"/>
          </a:xfrm>
          <a:custGeom>
            <a:avLst/>
            <a:gdLst>
              <a:gd name="connsiteX0" fmla="*/ 1308100 w 2616200"/>
              <a:gd name="connsiteY0" fmla="*/ 0 h 2616200"/>
              <a:gd name="connsiteX1" fmla="*/ 2616200 w 2616200"/>
              <a:gd name="connsiteY1" fmla="*/ 1308100 h 2616200"/>
              <a:gd name="connsiteX2" fmla="*/ 1308100 w 2616200"/>
              <a:gd name="connsiteY2" fmla="*/ 2616200 h 2616200"/>
              <a:gd name="connsiteX3" fmla="*/ 0 w 2616200"/>
              <a:gd name="connsiteY3" fmla="*/ 1308100 h 2616200"/>
              <a:gd name="connsiteX4" fmla="*/ 1308100 w 2616200"/>
              <a:gd name="connsiteY4" fmla="*/ 0 h 261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6200" h="2616200">
                <a:moveTo>
                  <a:pt x="1308100" y="0"/>
                </a:moveTo>
                <a:cubicBezTo>
                  <a:pt x="2030544" y="0"/>
                  <a:pt x="2616200" y="585656"/>
                  <a:pt x="2616200" y="1308100"/>
                </a:cubicBezTo>
                <a:cubicBezTo>
                  <a:pt x="2616200" y="2030544"/>
                  <a:pt x="2030544" y="2616200"/>
                  <a:pt x="1308100" y="2616200"/>
                </a:cubicBezTo>
                <a:cubicBezTo>
                  <a:pt x="585656" y="2616200"/>
                  <a:pt x="0" y="2030544"/>
                  <a:pt x="0" y="1308100"/>
                </a:cubicBezTo>
                <a:cubicBezTo>
                  <a:pt x="0" y="585656"/>
                  <a:pt x="585656" y="0"/>
                  <a:pt x="1308100" y="0"/>
                </a:cubicBezTo>
                <a:close/>
              </a:path>
            </a:pathLst>
          </a:custGeom>
        </p:spPr>
        <p:txBody>
          <a:bodyPr wrap="square">
            <a:noAutofit/>
          </a:bodyPr>
          <a:lstStyle>
            <a:lvl1pPr>
              <a:defRPr>
                <a:latin typeface="Metropolis" panose="00000500000000000000" pitchFamily="50" charset="0"/>
              </a:defRPr>
            </a:lvl1pPr>
          </a:lstStyle>
          <a:p>
            <a:endParaRPr lang="fr-CA"/>
          </a:p>
        </p:txBody>
      </p:sp>
    </p:spTree>
    <p:extLst>
      <p:ext uri="{BB962C8B-B14F-4D97-AF65-F5344CB8AC3E}">
        <p14:creationId xmlns:p14="http://schemas.microsoft.com/office/powerpoint/2010/main" val="2518178908"/>
      </p:ext>
    </p:extLst>
  </p:cSld>
  <p:clrMapOvr>
    <a:masterClrMapping/>
  </p:clrMapOvr>
  <p:transition spd="slow">
    <p:push dir="u"/>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12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E5CAA50-376C-4D61-888F-C6981C4777DF}"/>
              </a:ext>
            </a:extLst>
          </p:cNvPr>
          <p:cNvSpPr>
            <a:spLocks noGrp="1"/>
          </p:cNvSpPr>
          <p:nvPr>
            <p:ph type="pic" sz="quarter" idx="14"/>
          </p:nvPr>
        </p:nvSpPr>
        <p:spPr>
          <a:xfrm>
            <a:off x="8954774" y="484505"/>
            <a:ext cx="2731632" cy="2731632"/>
          </a:xfrm>
          <a:custGeom>
            <a:avLst/>
            <a:gdLst>
              <a:gd name="connsiteX0" fmla="*/ 1365816 w 2731632"/>
              <a:gd name="connsiteY0" fmla="*/ 0 h 2731632"/>
              <a:gd name="connsiteX1" fmla="*/ 2731632 w 2731632"/>
              <a:gd name="connsiteY1" fmla="*/ 1365816 h 2731632"/>
              <a:gd name="connsiteX2" fmla="*/ 1365816 w 2731632"/>
              <a:gd name="connsiteY2" fmla="*/ 2731632 h 2731632"/>
              <a:gd name="connsiteX3" fmla="*/ 0 w 2731632"/>
              <a:gd name="connsiteY3" fmla="*/ 1365816 h 2731632"/>
              <a:gd name="connsiteX4" fmla="*/ 1365816 w 2731632"/>
              <a:gd name="connsiteY4" fmla="*/ 0 h 2731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1632" h="2731632">
                <a:moveTo>
                  <a:pt x="1365816" y="0"/>
                </a:moveTo>
                <a:cubicBezTo>
                  <a:pt x="2120135" y="0"/>
                  <a:pt x="2731632" y="611497"/>
                  <a:pt x="2731632" y="1365816"/>
                </a:cubicBezTo>
                <a:cubicBezTo>
                  <a:pt x="2731632" y="2120135"/>
                  <a:pt x="2120135" y="2731632"/>
                  <a:pt x="1365816" y="2731632"/>
                </a:cubicBezTo>
                <a:cubicBezTo>
                  <a:pt x="611497" y="2731632"/>
                  <a:pt x="0" y="2120135"/>
                  <a:pt x="0" y="1365816"/>
                </a:cubicBezTo>
                <a:cubicBezTo>
                  <a:pt x="0" y="611497"/>
                  <a:pt x="611497" y="0"/>
                  <a:pt x="1365816" y="0"/>
                </a:cubicBezTo>
                <a:close/>
              </a:path>
            </a:pathLst>
          </a:custGeom>
        </p:spPr>
        <p:txBody>
          <a:bodyPr wrap="square">
            <a:noAutofit/>
          </a:bodyPr>
          <a:lstStyle>
            <a:lvl1pPr>
              <a:defRPr>
                <a:latin typeface="Metropolis" panose="00000500000000000000" pitchFamily="50" charset="0"/>
              </a:defRPr>
            </a:lvl1pPr>
          </a:lstStyle>
          <a:p>
            <a:endParaRPr lang="fr-CA"/>
          </a:p>
        </p:txBody>
      </p:sp>
      <p:sp>
        <p:nvSpPr>
          <p:cNvPr id="9" name="Picture Placeholder 8">
            <a:extLst>
              <a:ext uri="{FF2B5EF4-FFF2-40B4-BE49-F238E27FC236}">
                <a16:creationId xmlns:a16="http://schemas.microsoft.com/office/drawing/2014/main" id="{8FD7E9D7-833E-4F98-93ED-7BDBB0FF1851}"/>
              </a:ext>
            </a:extLst>
          </p:cNvPr>
          <p:cNvSpPr>
            <a:spLocks noGrp="1"/>
          </p:cNvSpPr>
          <p:nvPr>
            <p:ph type="pic" sz="quarter" idx="15"/>
          </p:nvPr>
        </p:nvSpPr>
        <p:spPr>
          <a:xfrm>
            <a:off x="8954774" y="3663539"/>
            <a:ext cx="2731632" cy="2731632"/>
          </a:xfrm>
          <a:custGeom>
            <a:avLst/>
            <a:gdLst>
              <a:gd name="connsiteX0" fmla="*/ 1365816 w 2731632"/>
              <a:gd name="connsiteY0" fmla="*/ 0 h 2731632"/>
              <a:gd name="connsiteX1" fmla="*/ 2731632 w 2731632"/>
              <a:gd name="connsiteY1" fmla="*/ 1365816 h 2731632"/>
              <a:gd name="connsiteX2" fmla="*/ 1365816 w 2731632"/>
              <a:gd name="connsiteY2" fmla="*/ 2731632 h 2731632"/>
              <a:gd name="connsiteX3" fmla="*/ 0 w 2731632"/>
              <a:gd name="connsiteY3" fmla="*/ 1365816 h 2731632"/>
              <a:gd name="connsiteX4" fmla="*/ 1365816 w 2731632"/>
              <a:gd name="connsiteY4" fmla="*/ 0 h 2731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1632" h="2731632">
                <a:moveTo>
                  <a:pt x="1365816" y="0"/>
                </a:moveTo>
                <a:cubicBezTo>
                  <a:pt x="2120135" y="0"/>
                  <a:pt x="2731632" y="611497"/>
                  <a:pt x="2731632" y="1365816"/>
                </a:cubicBezTo>
                <a:cubicBezTo>
                  <a:pt x="2731632" y="2120135"/>
                  <a:pt x="2120135" y="2731632"/>
                  <a:pt x="1365816" y="2731632"/>
                </a:cubicBezTo>
                <a:cubicBezTo>
                  <a:pt x="611497" y="2731632"/>
                  <a:pt x="0" y="2120135"/>
                  <a:pt x="0" y="1365816"/>
                </a:cubicBezTo>
                <a:cubicBezTo>
                  <a:pt x="0" y="611497"/>
                  <a:pt x="611497" y="0"/>
                  <a:pt x="1365816" y="0"/>
                </a:cubicBezTo>
                <a:close/>
              </a:path>
            </a:pathLst>
          </a:custGeom>
        </p:spPr>
        <p:txBody>
          <a:bodyPr wrap="square">
            <a:noAutofit/>
          </a:bodyPr>
          <a:lstStyle>
            <a:lvl1pPr>
              <a:defRPr>
                <a:latin typeface="Metropolis" panose="00000500000000000000" pitchFamily="50" charset="0"/>
              </a:defRPr>
            </a:lvl1pPr>
          </a:lstStyle>
          <a:p>
            <a:endParaRPr lang="fr-CA"/>
          </a:p>
        </p:txBody>
      </p:sp>
    </p:spTree>
    <p:extLst>
      <p:ext uri="{BB962C8B-B14F-4D97-AF65-F5344CB8AC3E}">
        <p14:creationId xmlns:p14="http://schemas.microsoft.com/office/powerpoint/2010/main" val="2458637473"/>
      </p:ext>
    </p:extLst>
  </p:cSld>
  <p:clrMapOvr>
    <a:masterClrMapping/>
  </p:clrMapOvr>
  <p:transition spd="slow">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8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3A335B5-679B-462B-8C7E-B71F14D3E333}"/>
              </a:ext>
            </a:extLst>
          </p:cNvPr>
          <p:cNvSpPr>
            <a:spLocks noGrp="1"/>
          </p:cNvSpPr>
          <p:nvPr>
            <p:ph type="pic" sz="quarter" idx="10"/>
          </p:nvPr>
        </p:nvSpPr>
        <p:spPr>
          <a:xfrm>
            <a:off x="6193798" y="0"/>
            <a:ext cx="5998203" cy="6858000"/>
          </a:xfrm>
          <a:custGeom>
            <a:avLst/>
            <a:gdLst>
              <a:gd name="connsiteX0" fmla="*/ 1669664 w 5998203"/>
              <a:gd name="connsiteY0" fmla="*/ 0 h 6858000"/>
              <a:gd name="connsiteX1" fmla="*/ 5998203 w 5998203"/>
              <a:gd name="connsiteY1" fmla="*/ 0 h 6858000"/>
              <a:gd name="connsiteX2" fmla="*/ 5998203 w 5998203"/>
              <a:gd name="connsiteY2" fmla="*/ 6858000 h 6858000"/>
              <a:gd name="connsiteX3" fmla="*/ 1648966 w 5998203"/>
              <a:gd name="connsiteY3" fmla="*/ 6858000 h 6858000"/>
              <a:gd name="connsiteX4" fmla="*/ 1655925 w 5998203"/>
              <a:gd name="connsiteY4" fmla="*/ 6849437 h 6858000"/>
              <a:gd name="connsiteX5" fmla="*/ 2086332 w 5998203"/>
              <a:gd name="connsiteY5" fmla="*/ 6319799 h 6858000"/>
              <a:gd name="connsiteX6" fmla="*/ 2216728 w 5998203"/>
              <a:gd name="connsiteY6" fmla="*/ 6039633 h 6858000"/>
              <a:gd name="connsiteX7" fmla="*/ 2216728 w 5998203"/>
              <a:gd name="connsiteY7" fmla="*/ 5199137 h 6858000"/>
              <a:gd name="connsiteX8" fmla="*/ 1890739 w 5998203"/>
              <a:gd name="connsiteY8" fmla="*/ 4740684 h 6858000"/>
              <a:gd name="connsiteX9" fmla="*/ 847573 w 5998203"/>
              <a:gd name="connsiteY9" fmla="*/ 4180353 h 6858000"/>
              <a:gd name="connsiteX10" fmla="*/ 293391 w 5998203"/>
              <a:gd name="connsiteY10" fmla="*/ 3874718 h 6858000"/>
              <a:gd name="connsiteX11" fmla="*/ 293391 w 5998203"/>
              <a:gd name="connsiteY11" fmla="*/ 2957812 h 6858000"/>
              <a:gd name="connsiteX12" fmla="*/ 847573 w 5998203"/>
              <a:gd name="connsiteY12" fmla="*/ 2652177 h 6858000"/>
              <a:gd name="connsiteX13" fmla="*/ 1890739 w 5998203"/>
              <a:gd name="connsiteY13" fmla="*/ 2091846 h 6858000"/>
              <a:gd name="connsiteX14" fmla="*/ 2216728 w 5998203"/>
              <a:gd name="connsiteY14" fmla="*/ 1633393 h 6858000"/>
              <a:gd name="connsiteX15" fmla="*/ 2216728 w 5998203"/>
              <a:gd name="connsiteY15" fmla="*/ 818366 h 6858000"/>
              <a:gd name="connsiteX16" fmla="*/ 2086332 w 5998203"/>
              <a:gd name="connsiteY16" fmla="*/ 512731 h 6858000"/>
              <a:gd name="connsiteX17" fmla="*/ 1767983 w 5998203"/>
              <a:gd name="connsiteY17" fmla="*/ 12098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98203" h="6858000">
                <a:moveTo>
                  <a:pt x="1669664" y="0"/>
                </a:moveTo>
                <a:lnTo>
                  <a:pt x="5998203" y="0"/>
                </a:lnTo>
                <a:lnTo>
                  <a:pt x="5998203" y="6858000"/>
                </a:lnTo>
                <a:lnTo>
                  <a:pt x="1648966" y="6858000"/>
                </a:lnTo>
                <a:lnTo>
                  <a:pt x="1655925" y="6849437"/>
                </a:lnTo>
                <a:cubicBezTo>
                  <a:pt x="1780717" y="6695873"/>
                  <a:pt x="1923338" y="6520372"/>
                  <a:pt x="2086332" y="6319799"/>
                </a:cubicBezTo>
                <a:cubicBezTo>
                  <a:pt x="2151530" y="6243390"/>
                  <a:pt x="2216728" y="6141512"/>
                  <a:pt x="2216728" y="6039633"/>
                </a:cubicBezTo>
                <a:cubicBezTo>
                  <a:pt x="2216728" y="6039633"/>
                  <a:pt x="2216728" y="6039633"/>
                  <a:pt x="2216728" y="5199137"/>
                </a:cubicBezTo>
                <a:cubicBezTo>
                  <a:pt x="2216728" y="5020849"/>
                  <a:pt x="2086332" y="4868032"/>
                  <a:pt x="1890739" y="4740684"/>
                </a:cubicBezTo>
                <a:cubicBezTo>
                  <a:pt x="1890739" y="4740684"/>
                  <a:pt x="1890739" y="4740684"/>
                  <a:pt x="847573" y="4180353"/>
                </a:cubicBezTo>
                <a:cubicBezTo>
                  <a:pt x="847573" y="4180353"/>
                  <a:pt x="847573" y="4180353"/>
                  <a:pt x="293391" y="3874718"/>
                </a:cubicBezTo>
                <a:cubicBezTo>
                  <a:pt x="-97796" y="3670961"/>
                  <a:pt x="-97796" y="3187039"/>
                  <a:pt x="293391" y="2957812"/>
                </a:cubicBezTo>
                <a:cubicBezTo>
                  <a:pt x="293391" y="2957812"/>
                  <a:pt x="293391" y="2957812"/>
                  <a:pt x="847573" y="2652177"/>
                </a:cubicBezTo>
                <a:cubicBezTo>
                  <a:pt x="847573" y="2652177"/>
                  <a:pt x="847573" y="2652177"/>
                  <a:pt x="1890739" y="2091846"/>
                </a:cubicBezTo>
                <a:cubicBezTo>
                  <a:pt x="2086332" y="1989968"/>
                  <a:pt x="2216728" y="1837150"/>
                  <a:pt x="2216728" y="1633393"/>
                </a:cubicBezTo>
                <a:cubicBezTo>
                  <a:pt x="2216728" y="1633393"/>
                  <a:pt x="2216728" y="1633393"/>
                  <a:pt x="2216728" y="818366"/>
                </a:cubicBezTo>
                <a:cubicBezTo>
                  <a:pt x="2216728" y="716488"/>
                  <a:pt x="2151530" y="614609"/>
                  <a:pt x="2086332" y="512731"/>
                </a:cubicBezTo>
                <a:cubicBezTo>
                  <a:pt x="2086332" y="512731"/>
                  <a:pt x="2086332" y="512731"/>
                  <a:pt x="1767983" y="120987"/>
                </a:cubicBezTo>
                <a:close/>
              </a:path>
            </a:pathLst>
          </a:custGeom>
        </p:spPr>
        <p:txBody>
          <a:bodyPr wrap="square">
            <a:noAutofit/>
          </a:bodyPr>
          <a:lstStyle>
            <a:lvl1pPr>
              <a:defRPr>
                <a:latin typeface="Metropolis" panose="00000500000000000000" pitchFamily="50" charset="0"/>
              </a:defRPr>
            </a:lvl1pPr>
          </a:lstStyle>
          <a:p>
            <a:endParaRPr lang="fr-CA"/>
          </a:p>
        </p:txBody>
      </p:sp>
    </p:spTree>
    <p:extLst>
      <p:ext uri="{BB962C8B-B14F-4D97-AF65-F5344CB8AC3E}">
        <p14:creationId xmlns:p14="http://schemas.microsoft.com/office/powerpoint/2010/main" val="2820683573"/>
      </p:ext>
    </p:extLst>
  </p:cSld>
  <p:clrMapOvr>
    <a:masterClrMapping/>
  </p:clrMapOvr>
  <p:transition spd="slow">
    <p:push dir="u"/>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3752850" cy="6858000"/>
          </a:xfrm>
          <a:prstGeom prst="rect">
            <a:avLst/>
          </a:prstGeom>
        </p:spPr>
        <p:txBody>
          <a:bodyPr/>
          <a:lstStyle>
            <a:lvl1pPr>
              <a:defRPr>
                <a:latin typeface="Metropolis" panose="00000500000000000000" pitchFamily="50" charset="0"/>
              </a:defRPr>
            </a:lvl1pPr>
          </a:lstStyle>
          <a:p>
            <a:endParaRPr lang="fr-CA"/>
          </a:p>
        </p:txBody>
      </p:sp>
    </p:spTree>
    <p:extLst>
      <p:ext uri="{BB962C8B-B14F-4D97-AF65-F5344CB8AC3E}">
        <p14:creationId xmlns:p14="http://schemas.microsoft.com/office/powerpoint/2010/main" val="24821468"/>
      </p:ext>
    </p:extLst>
  </p:cSld>
  <p:clrMapOvr>
    <a:masterClrMapping/>
  </p:clrMapOvr>
  <p:transition spd="slow">
    <p:push dir="u"/>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0620693-62C2-4E1C-94C2-506A1980744B}"/>
              </a:ext>
            </a:extLst>
          </p:cNvPr>
          <p:cNvSpPr>
            <a:spLocks noGrp="1"/>
          </p:cNvSpPr>
          <p:nvPr>
            <p:ph type="pic" sz="quarter" idx="10"/>
          </p:nvPr>
        </p:nvSpPr>
        <p:spPr>
          <a:xfrm>
            <a:off x="2" y="0"/>
            <a:ext cx="6139827" cy="6858000"/>
          </a:xfrm>
          <a:custGeom>
            <a:avLst/>
            <a:gdLst>
              <a:gd name="connsiteX0" fmla="*/ 0 w 6139827"/>
              <a:gd name="connsiteY0" fmla="*/ 3519394 h 6858000"/>
              <a:gd name="connsiteX1" fmla="*/ 65044 w 6139827"/>
              <a:gd name="connsiteY1" fmla="*/ 3566103 h 6858000"/>
              <a:gd name="connsiteX2" fmla="*/ 2634630 w 6139827"/>
              <a:gd name="connsiteY2" fmla="*/ 4977651 h 6858000"/>
              <a:gd name="connsiteX3" fmla="*/ 4312852 w 6139827"/>
              <a:gd name="connsiteY3" fmla="*/ 6766264 h 6858000"/>
              <a:gd name="connsiteX4" fmla="*/ 4348159 w 6139827"/>
              <a:gd name="connsiteY4" fmla="*/ 6858000 h 6858000"/>
              <a:gd name="connsiteX5" fmla="*/ 855671 w 6139827"/>
              <a:gd name="connsiteY5" fmla="*/ 6858000 h 6858000"/>
              <a:gd name="connsiteX6" fmla="*/ 774836 w 6139827"/>
              <a:gd name="connsiteY6" fmla="*/ 6763450 h 6858000"/>
              <a:gd name="connsiteX7" fmla="*/ 141615 w 6139827"/>
              <a:gd name="connsiteY7" fmla="*/ 5781866 h 6858000"/>
              <a:gd name="connsiteX8" fmla="*/ 0 w 6139827"/>
              <a:gd name="connsiteY8" fmla="*/ 5509325 h 6858000"/>
              <a:gd name="connsiteX9" fmla="*/ 619980 w 6139827"/>
              <a:gd name="connsiteY9" fmla="*/ 0 h 6858000"/>
              <a:gd name="connsiteX10" fmla="*/ 4915536 w 6139827"/>
              <a:gd name="connsiteY10" fmla="*/ 0 h 6858000"/>
              <a:gd name="connsiteX11" fmla="*/ 5057449 w 6139827"/>
              <a:gd name="connsiteY11" fmla="*/ 198483 h 6858000"/>
              <a:gd name="connsiteX12" fmla="*/ 6139827 w 6139827"/>
              <a:gd name="connsiteY12" fmla="*/ 3965239 h 6858000"/>
              <a:gd name="connsiteX13" fmla="*/ 3596405 w 6139827"/>
              <a:gd name="connsiteY13" fmla="*/ 1805275 h 6858000"/>
              <a:gd name="connsiteX14" fmla="*/ 639917 w 6139827"/>
              <a:gd name="connsiteY14" fmla="*/ 47475 h 6858000"/>
              <a:gd name="connsiteX15" fmla="*/ 0 w 6139827"/>
              <a:gd name="connsiteY15" fmla="*/ 0 h 6858000"/>
              <a:gd name="connsiteX16" fmla="*/ 27536 w 6139827"/>
              <a:gd name="connsiteY16" fmla="*/ 0 h 6858000"/>
              <a:gd name="connsiteX17" fmla="*/ 77795 w 6139827"/>
              <a:gd name="connsiteY17" fmla="*/ 174353 h 6858000"/>
              <a:gd name="connsiteX18" fmla="*/ 314187 w 6139827"/>
              <a:gd name="connsiteY18" fmla="*/ 701496 h 6858000"/>
              <a:gd name="connsiteX19" fmla="*/ 5335692 w 6139827"/>
              <a:gd name="connsiteY19" fmla="*/ 3952419 h 6858000"/>
              <a:gd name="connsiteX20" fmla="*/ 6078319 w 6139827"/>
              <a:gd name="connsiteY20" fmla="*/ 6682078 h 6858000"/>
              <a:gd name="connsiteX21" fmla="*/ 6090801 w 6139827"/>
              <a:gd name="connsiteY21" fmla="*/ 6858000 h 6858000"/>
              <a:gd name="connsiteX22" fmla="*/ 5152381 w 6139827"/>
              <a:gd name="connsiteY22" fmla="*/ 6858000 h 6858000"/>
              <a:gd name="connsiteX23" fmla="*/ 5066161 w 6139827"/>
              <a:gd name="connsiteY23" fmla="*/ 6647894 h 6858000"/>
              <a:gd name="connsiteX24" fmla="*/ 4530039 w 6139827"/>
              <a:gd name="connsiteY24" fmla="*/ 5643540 h 6858000"/>
              <a:gd name="connsiteX25" fmla="*/ 15623 w 6139827"/>
              <a:gd name="connsiteY25" fmla="*/ 2645841 h 6858000"/>
              <a:gd name="connsiteX26" fmla="*/ 0 w 6139827"/>
              <a:gd name="connsiteY26" fmla="*/ 26246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139827" h="6858000">
                <a:moveTo>
                  <a:pt x="0" y="3519394"/>
                </a:moveTo>
                <a:lnTo>
                  <a:pt x="65044" y="3566103"/>
                </a:lnTo>
                <a:cubicBezTo>
                  <a:pt x="656121" y="3981655"/>
                  <a:pt x="1484013" y="4466114"/>
                  <a:pt x="2634630" y="4977651"/>
                </a:cubicBezTo>
                <a:cubicBezTo>
                  <a:pt x="3474756" y="5345396"/>
                  <a:pt x="3991482" y="6012463"/>
                  <a:pt x="4312852" y="6766264"/>
                </a:cubicBezTo>
                <a:lnTo>
                  <a:pt x="4348159" y="6858000"/>
                </a:lnTo>
                <a:lnTo>
                  <a:pt x="855671" y="6858000"/>
                </a:lnTo>
                <a:lnTo>
                  <a:pt x="774836" y="6763450"/>
                </a:lnTo>
                <a:cubicBezTo>
                  <a:pt x="558975" y="6497738"/>
                  <a:pt x="345317" y="6156997"/>
                  <a:pt x="141615" y="5781866"/>
                </a:cubicBezTo>
                <a:lnTo>
                  <a:pt x="0" y="5509325"/>
                </a:lnTo>
                <a:close/>
                <a:moveTo>
                  <a:pt x="619980" y="0"/>
                </a:moveTo>
                <a:lnTo>
                  <a:pt x="4915536" y="0"/>
                </a:lnTo>
                <a:lnTo>
                  <a:pt x="5057449" y="198483"/>
                </a:lnTo>
                <a:cubicBezTo>
                  <a:pt x="5954195" y="1530833"/>
                  <a:pt x="6139827" y="3965239"/>
                  <a:pt x="6139827" y="3965239"/>
                </a:cubicBezTo>
                <a:cubicBezTo>
                  <a:pt x="6139827" y="3965239"/>
                  <a:pt x="5242933" y="2534547"/>
                  <a:pt x="3596405" y="1805275"/>
                </a:cubicBezTo>
                <a:cubicBezTo>
                  <a:pt x="2270957" y="1231085"/>
                  <a:pt x="1030938" y="880993"/>
                  <a:pt x="639917" y="47475"/>
                </a:cubicBezTo>
                <a:close/>
                <a:moveTo>
                  <a:pt x="0" y="0"/>
                </a:moveTo>
                <a:lnTo>
                  <a:pt x="27536" y="0"/>
                </a:lnTo>
                <a:lnTo>
                  <a:pt x="77795" y="174353"/>
                </a:lnTo>
                <a:cubicBezTo>
                  <a:pt x="144365" y="378813"/>
                  <a:pt x="222957" y="565949"/>
                  <a:pt x="314187" y="701496"/>
                </a:cubicBezTo>
                <a:cubicBezTo>
                  <a:pt x="1272113" y="2124743"/>
                  <a:pt x="4164892" y="2212892"/>
                  <a:pt x="5335692" y="3952419"/>
                </a:cubicBezTo>
                <a:cubicBezTo>
                  <a:pt x="5774740" y="4604739"/>
                  <a:pt x="5985888" y="5641251"/>
                  <a:pt x="6078319" y="6682078"/>
                </a:cubicBezTo>
                <a:lnTo>
                  <a:pt x="6090801" y="6858000"/>
                </a:lnTo>
                <a:lnTo>
                  <a:pt x="5152381" y="6858000"/>
                </a:lnTo>
                <a:lnTo>
                  <a:pt x="5066161" y="6647894"/>
                </a:lnTo>
                <a:cubicBezTo>
                  <a:pt x="4908007" y="6284274"/>
                  <a:pt x="4729607" y="5940050"/>
                  <a:pt x="4530039" y="5643540"/>
                </a:cubicBezTo>
                <a:cubicBezTo>
                  <a:pt x="3587320" y="4242888"/>
                  <a:pt x="927427" y="3782349"/>
                  <a:pt x="15623" y="2645841"/>
                </a:cubicBezTo>
                <a:lnTo>
                  <a:pt x="0" y="2624646"/>
                </a:lnTo>
                <a:close/>
              </a:path>
            </a:pathLst>
          </a:custGeom>
        </p:spPr>
        <p:txBody>
          <a:bodyPr wrap="square">
            <a:noAutofit/>
          </a:bodyPr>
          <a:lstStyle>
            <a:lvl1pPr>
              <a:defRPr>
                <a:latin typeface="Metropolis" panose="00000500000000000000" pitchFamily="50" charset="0"/>
              </a:defRPr>
            </a:lvl1pPr>
          </a:lstStyle>
          <a:p>
            <a:endParaRPr lang="fr-CA"/>
          </a:p>
        </p:txBody>
      </p:sp>
    </p:spTree>
    <p:extLst>
      <p:ext uri="{BB962C8B-B14F-4D97-AF65-F5344CB8AC3E}">
        <p14:creationId xmlns:p14="http://schemas.microsoft.com/office/powerpoint/2010/main" val="4287294066"/>
      </p:ext>
    </p:extLst>
  </p:cSld>
  <p:clrMapOvr>
    <a:masterClrMapping/>
  </p:clrMapOvr>
  <p:transition spd="slow">
    <p:push di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6BC5FC5-581C-4F4D-ABD9-DC36ADC78EA9}"/>
              </a:ext>
            </a:extLst>
          </p:cNvPr>
          <p:cNvSpPr>
            <a:spLocks noGrp="1"/>
          </p:cNvSpPr>
          <p:nvPr>
            <p:ph type="pic" sz="quarter" idx="10"/>
          </p:nvPr>
        </p:nvSpPr>
        <p:spPr>
          <a:xfrm>
            <a:off x="1" y="2816266"/>
            <a:ext cx="5618253" cy="3742758"/>
          </a:xfrm>
          <a:custGeom>
            <a:avLst/>
            <a:gdLst>
              <a:gd name="connsiteX0" fmla="*/ 3729341 w 5618253"/>
              <a:gd name="connsiteY0" fmla="*/ 811878 h 3742758"/>
              <a:gd name="connsiteX1" fmla="*/ 2554602 w 5618253"/>
              <a:gd name="connsiteY1" fmla="*/ 1871379 h 3742758"/>
              <a:gd name="connsiteX2" fmla="*/ 3745657 w 5618253"/>
              <a:gd name="connsiteY2" fmla="*/ 2930880 h 3742758"/>
              <a:gd name="connsiteX3" fmla="*/ 4501624 w 5618253"/>
              <a:gd name="connsiteY3" fmla="*/ 2619584 h 3742758"/>
              <a:gd name="connsiteX4" fmla="*/ 4806186 w 5618253"/>
              <a:gd name="connsiteY4" fmla="*/ 1854995 h 3742758"/>
              <a:gd name="connsiteX5" fmla="*/ 3745657 w 5618253"/>
              <a:gd name="connsiteY5" fmla="*/ 811878 h 3742758"/>
              <a:gd name="connsiteX6" fmla="*/ 3729341 w 5618253"/>
              <a:gd name="connsiteY6" fmla="*/ 811878 h 3742758"/>
              <a:gd name="connsiteX7" fmla="*/ 438117 w 5618253"/>
              <a:gd name="connsiteY7" fmla="*/ 0 h 3742758"/>
              <a:gd name="connsiteX8" fmla="*/ 470729 w 5618253"/>
              <a:gd name="connsiteY8" fmla="*/ 0 h 3742758"/>
              <a:gd name="connsiteX9" fmla="*/ 2095903 w 5618253"/>
              <a:gd name="connsiteY9" fmla="*/ 1000971 h 3742758"/>
              <a:gd name="connsiteX10" fmla="*/ 3715642 w 5618253"/>
              <a:gd name="connsiteY10" fmla="*/ 0 h 3742758"/>
              <a:gd name="connsiteX11" fmla="*/ 3748255 w 5618253"/>
              <a:gd name="connsiteY11" fmla="*/ 0 h 3742758"/>
              <a:gd name="connsiteX12" fmla="*/ 5618021 w 5618253"/>
              <a:gd name="connsiteY12" fmla="*/ 1844178 h 3742758"/>
              <a:gd name="connsiteX13" fmla="*/ 3748255 w 5618253"/>
              <a:gd name="connsiteY13" fmla="*/ 3742758 h 3742758"/>
              <a:gd name="connsiteX14" fmla="*/ 2095903 w 5618253"/>
              <a:gd name="connsiteY14" fmla="*/ 2747229 h 3742758"/>
              <a:gd name="connsiteX15" fmla="*/ 2090467 w 5618253"/>
              <a:gd name="connsiteY15" fmla="*/ 2747229 h 3742758"/>
              <a:gd name="connsiteX16" fmla="*/ 438117 w 5618253"/>
              <a:gd name="connsiteY16" fmla="*/ 3742758 h 3742758"/>
              <a:gd name="connsiteX17" fmla="*/ 57482 w 5618253"/>
              <a:gd name="connsiteY17" fmla="*/ 3704019 h 3742758"/>
              <a:gd name="connsiteX18" fmla="*/ 0 w 5618253"/>
              <a:gd name="connsiteY18" fmla="*/ 3689091 h 3742758"/>
              <a:gd name="connsiteX19" fmla="*/ 0 w 5618253"/>
              <a:gd name="connsiteY19" fmla="*/ 2838112 h 3742758"/>
              <a:gd name="connsiteX20" fmla="*/ 27379 w 5618253"/>
              <a:gd name="connsiteY20" fmla="*/ 2851008 h 3742758"/>
              <a:gd name="connsiteX21" fmla="*/ 435275 w 5618253"/>
              <a:gd name="connsiteY21" fmla="*/ 2930880 h 3742758"/>
              <a:gd name="connsiteX22" fmla="*/ 1631768 w 5618253"/>
              <a:gd name="connsiteY22" fmla="*/ 1871379 h 3742758"/>
              <a:gd name="connsiteX23" fmla="*/ 457029 w 5618253"/>
              <a:gd name="connsiteY23" fmla="*/ 811878 h 3742758"/>
              <a:gd name="connsiteX24" fmla="*/ 435275 w 5618253"/>
              <a:gd name="connsiteY24" fmla="*/ 811878 h 3742758"/>
              <a:gd name="connsiteX25" fmla="*/ 27975 w 5618253"/>
              <a:gd name="connsiteY25" fmla="*/ 894225 h 3742758"/>
              <a:gd name="connsiteX26" fmla="*/ 0 w 5618253"/>
              <a:gd name="connsiteY26" fmla="*/ 907665 h 3742758"/>
              <a:gd name="connsiteX27" fmla="*/ 0 w 5618253"/>
              <a:gd name="connsiteY27" fmla="*/ 54634 h 3742758"/>
              <a:gd name="connsiteX28" fmla="*/ 66622 w 5618253"/>
              <a:gd name="connsiteY28" fmla="*/ 37517 h 3742758"/>
              <a:gd name="connsiteX29" fmla="*/ 438117 w 5618253"/>
              <a:gd name="connsiteY29" fmla="*/ 0 h 3742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18253" h="3742758">
                <a:moveTo>
                  <a:pt x="3729341" y="811878"/>
                </a:moveTo>
                <a:cubicBezTo>
                  <a:pt x="2924428" y="822801"/>
                  <a:pt x="2554602" y="1762152"/>
                  <a:pt x="2554602" y="1871379"/>
                </a:cubicBezTo>
                <a:cubicBezTo>
                  <a:pt x="2554602" y="1980606"/>
                  <a:pt x="2929866" y="2930880"/>
                  <a:pt x="3745657" y="2930880"/>
                </a:cubicBezTo>
                <a:cubicBezTo>
                  <a:pt x="4033903" y="2930880"/>
                  <a:pt x="4300395" y="2821653"/>
                  <a:pt x="4501624" y="2619584"/>
                </a:cubicBezTo>
                <a:cubicBezTo>
                  <a:pt x="4702852" y="2412052"/>
                  <a:pt x="4811624" y="2144446"/>
                  <a:pt x="4806186" y="1854995"/>
                </a:cubicBezTo>
                <a:cubicBezTo>
                  <a:pt x="4795308" y="1281554"/>
                  <a:pt x="4322149" y="811878"/>
                  <a:pt x="3745657" y="811878"/>
                </a:cubicBezTo>
                <a:cubicBezTo>
                  <a:pt x="3740219" y="811878"/>
                  <a:pt x="3734781" y="811878"/>
                  <a:pt x="3729341" y="811878"/>
                </a:cubicBezTo>
                <a:close/>
                <a:moveTo>
                  <a:pt x="438117" y="0"/>
                </a:moveTo>
                <a:cubicBezTo>
                  <a:pt x="448986" y="0"/>
                  <a:pt x="459857" y="0"/>
                  <a:pt x="470729" y="0"/>
                </a:cubicBezTo>
                <a:cubicBezTo>
                  <a:pt x="1177326" y="10880"/>
                  <a:pt x="1786087" y="413445"/>
                  <a:pt x="2095903" y="1000971"/>
                </a:cubicBezTo>
                <a:cubicBezTo>
                  <a:pt x="2400283" y="413445"/>
                  <a:pt x="3009044" y="10880"/>
                  <a:pt x="3715642" y="0"/>
                </a:cubicBezTo>
                <a:cubicBezTo>
                  <a:pt x="3726513" y="0"/>
                  <a:pt x="3737384" y="0"/>
                  <a:pt x="3748255" y="0"/>
                </a:cubicBezTo>
                <a:cubicBezTo>
                  <a:pt x="4764669" y="0"/>
                  <a:pt x="5607150" y="826889"/>
                  <a:pt x="5618021" y="1844178"/>
                </a:cubicBezTo>
                <a:cubicBezTo>
                  <a:pt x="5634327" y="2888669"/>
                  <a:pt x="4791846" y="3742758"/>
                  <a:pt x="3748255" y="3742758"/>
                </a:cubicBezTo>
                <a:cubicBezTo>
                  <a:pt x="3036221" y="3742758"/>
                  <a:pt x="2411154" y="3340194"/>
                  <a:pt x="2095903" y="2747229"/>
                </a:cubicBezTo>
                <a:cubicBezTo>
                  <a:pt x="2095903" y="2741788"/>
                  <a:pt x="2090467" y="2741788"/>
                  <a:pt x="2090467" y="2747229"/>
                </a:cubicBezTo>
                <a:cubicBezTo>
                  <a:pt x="1775216" y="3340194"/>
                  <a:pt x="1155584" y="3742758"/>
                  <a:pt x="438117" y="3742758"/>
                </a:cubicBezTo>
                <a:cubicBezTo>
                  <a:pt x="307668" y="3742758"/>
                  <a:pt x="180361" y="3729413"/>
                  <a:pt x="57482" y="3704019"/>
                </a:cubicBezTo>
                <a:lnTo>
                  <a:pt x="0" y="3689091"/>
                </a:lnTo>
                <a:lnTo>
                  <a:pt x="0" y="2838112"/>
                </a:lnTo>
                <a:lnTo>
                  <a:pt x="27379" y="2851008"/>
                </a:lnTo>
                <a:cubicBezTo>
                  <a:pt x="155187" y="2903573"/>
                  <a:pt x="293871" y="2930880"/>
                  <a:pt x="435275" y="2930880"/>
                </a:cubicBezTo>
                <a:cubicBezTo>
                  <a:pt x="1261944" y="2930880"/>
                  <a:pt x="1631768" y="1975144"/>
                  <a:pt x="1631768" y="1871379"/>
                </a:cubicBezTo>
                <a:cubicBezTo>
                  <a:pt x="1631768" y="1762152"/>
                  <a:pt x="1261944" y="822801"/>
                  <a:pt x="457029" y="811878"/>
                </a:cubicBezTo>
                <a:cubicBezTo>
                  <a:pt x="446151" y="811878"/>
                  <a:pt x="440713" y="811878"/>
                  <a:pt x="435275" y="811878"/>
                </a:cubicBezTo>
                <a:cubicBezTo>
                  <a:pt x="291152" y="811878"/>
                  <a:pt x="153487" y="841233"/>
                  <a:pt x="27975" y="894225"/>
                </a:cubicBezTo>
                <a:lnTo>
                  <a:pt x="0" y="907665"/>
                </a:lnTo>
                <a:lnTo>
                  <a:pt x="0" y="54634"/>
                </a:lnTo>
                <a:lnTo>
                  <a:pt x="66622" y="37517"/>
                </a:lnTo>
                <a:cubicBezTo>
                  <a:pt x="186816" y="12920"/>
                  <a:pt x="311065" y="0"/>
                  <a:pt x="438117" y="0"/>
                </a:cubicBezTo>
                <a:close/>
              </a:path>
            </a:pathLst>
          </a:custGeom>
        </p:spPr>
        <p:txBody>
          <a:bodyPr wrap="square">
            <a:noAutofit/>
          </a:bodyPr>
          <a:lstStyle>
            <a:lvl1pPr>
              <a:defRPr>
                <a:latin typeface="Metropolis" panose="00000500000000000000" pitchFamily="50" charset="0"/>
              </a:defRPr>
            </a:lvl1pPr>
          </a:lstStyle>
          <a:p>
            <a:endParaRPr lang="fr-CA"/>
          </a:p>
        </p:txBody>
      </p:sp>
    </p:spTree>
    <p:extLst>
      <p:ext uri="{BB962C8B-B14F-4D97-AF65-F5344CB8AC3E}">
        <p14:creationId xmlns:p14="http://schemas.microsoft.com/office/powerpoint/2010/main" val="4277117289"/>
      </p:ext>
    </p:extLst>
  </p:cSld>
  <p:clrMapOvr>
    <a:masterClrMapping/>
  </p:clrMapOvr>
  <p:transition spd="slow">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37D952D-5D5A-4934-9883-4553442808EE}"/>
              </a:ext>
            </a:extLst>
          </p:cNvPr>
          <p:cNvSpPr>
            <a:spLocks noGrp="1"/>
          </p:cNvSpPr>
          <p:nvPr>
            <p:ph type="pic" sz="quarter" idx="10"/>
          </p:nvPr>
        </p:nvSpPr>
        <p:spPr>
          <a:xfrm>
            <a:off x="6333196" y="0"/>
            <a:ext cx="5858804" cy="6858000"/>
          </a:xfrm>
          <a:custGeom>
            <a:avLst/>
            <a:gdLst>
              <a:gd name="connsiteX0" fmla="*/ 831719 w 5858804"/>
              <a:gd name="connsiteY0" fmla="*/ 5041162 h 6858000"/>
              <a:gd name="connsiteX1" fmla="*/ 5645214 w 5858804"/>
              <a:gd name="connsiteY1" fmla="*/ 5332000 h 6858000"/>
              <a:gd name="connsiteX2" fmla="*/ 5838140 w 5858804"/>
              <a:gd name="connsiteY2" fmla="*/ 5312306 h 6858000"/>
              <a:gd name="connsiteX3" fmla="*/ 5858804 w 5858804"/>
              <a:gd name="connsiteY3" fmla="*/ 5311513 h 6858000"/>
              <a:gd name="connsiteX4" fmla="*/ 5858804 w 5858804"/>
              <a:gd name="connsiteY4" fmla="*/ 6858000 h 6858000"/>
              <a:gd name="connsiteX5" fmla="*/ 3207369 w 5858804"/>
              <a:gd name="connsiteY5" fmla="*/ 6858000 h 6858000"/>
              <a:gd name="connsiteX6" fmla="*/ 3189874 w 5858804"/>
              <a:gd name="connsiteY6" fmla="*/ 6846611 h 6858000"/>
              <a:gd name="connsiteX7" fmla="*/ 831719 w 5858804"/>
              <a:gd name="connsiteY7" fmla="*/ 5041162 h 6858000"/>
              <a:gd name="connsiteX8" fmla="*/ 0 w 5858804"/>
              <a:gd name="connsiteY8" fmla="*/ 1522904 h 6858000"/>
              <a:gd name="connsiteX9" fmla="*/ 1442278 w 5858804"/>
              <a:gd name="connsiteY9" fmla="*/ 2881433 h 6858000"/>
              <a:gd name="connsiteX10" fmla="*/ 5505102 w 5858804"/>
              <a:gd name="connsiteY10" fmla="*/ 2769058 h 6858000"/>
              <a:gd name="connsiteX11" fmla="*/ 5858804 w 5858804"/>
              <a:gd name="connsiteY11" fmla="*/ 2758387 h 6858000"/>
              <a:gd name="connsiteX12" fmla="*/ 5858804 w 5858804"/>
              <a:gd name="connsiteY12" fmla="*/ 4656283 h 6858000"/>
              <a:gd name="connsiteX13" fmla="*/ 5513619 w 5858804"/>
              <a:gd name="connsiteY13" fmla="*/ 4672738 h 6858000"/>
              <a:gd name="connsiteX14" fmla="*/ 2067435 w 5858804"/>
              <a:gd name="connsiteY14" fmla="*/ 4645365 h 6858000"/>
              <a:gd name="connsiteX15" fmla="*/ 0 w 5858804"/>
              <a:gd name="connsiteY15" fmla="*/ 1522904 h 6858000"/>
              <a:gd name="connsiteX16" fmla="*/ 1880152 w 5858804"/>
              <a:gd name="connsiteY16" fmla="*/ 0 h 6858000"/>
              <a:gd name="connsiteX17" fmla="*/ 5256940 w 5858804"/>
              <a:gd name="connsiteY17" fmla="*/ 0 h 6858000"/>
              <a:gd name="connsiteX18" fmla="*/ 5371990 w 5858804"/>
              <a:gd name="connsiteY18" fmla="*/ 56341 h 6858000"/>
              <a:gd name="connsiteX19" fmla="*/ 5777828 w 5858804"/>
              <a:gd name="connsiteY19" fmla="*/ 297002 h 6858000"/>
              <a:gd name="connsiteX20" fmla="*/ 5858804 w 5858804"/>
              <a:gd name="connsiteY20" fmla="*/ 354416 h 6858000"/>
              <a:gd name="connsiteX21" fmla="*/ 5858804 w 5858804"/>
              <a:gd name="connsiteY21" fmla="*/ 2089053 h 6858000"/>
              <a:gd name="connsiteX22" fmla="*/ 5787902 w 5858804"/>
              <a:gd name="connsiteY22" fmla="*/ 2083881 h 6858000"/>
              <a:gd name="connsiteX23" fmla="*/ 4820645 w 5858804"/>
              <a:gd name="connsiteY23" fmla="*/ 2121226 h 6858000"/>
              <a:gd name="connsiteX24" fmla="*/ 929668 w 5858804"/>
              <a:gd name="connsiteY24" fmla="*/ 1651904 h 6858000"/>
              <a:gd name="connsiteX25" fmla="*/ 1874927 w 5858804"/>
              <a:gd name="connsiteY25" fmla="*/ 27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858804" h="6858000">
                <a:moveTo>
                  <a:pt x="831719" y="5041162"/>
                </a:moveTo>
                <a:cubicBezTo>
                  <a:pt x="831719" y="5041162"/>
                  <a:pt x="2011772" y="5797461"/>
                  <a:pt x="5645214" y="5332000"/>
                </a:cubicBezTo>
                <a:cubicBezTo>
                  <a:pt x="5710140" y="5323304"/>
                  <a:pt x="5774449" y="5316769"/>
                  <a:pt x="5838140" y="5312306"/>
                </a:cubicBezTo>
                <a:lnTo>
                  <a:pt x="5858804" y="5311513"/>
                </a:lnTo>
                <a:lnTo>
                  <a:pt x="5858804" y="6858000"/>
                </a:lnTo>
                <a:lnTo>
                  <a:pt x="3207369" y="6858000"/>
                </a:lnTo>
                <a:lnTo>
                  <a:pt x="3189874" y="6846611"/>
                </a:lnTo>
                <a:cubicBezTo>
                  <a:pt x="1960013" y="6022146"/>
                  <a:pt x="831719" y="5041162"/>
                  <a:pt x="831719" y="5041162"/>
                </a:cubicBezTo>
                <a:close/>
                <a:moveTo>
                  <a:pt x="0" y="1522904"/>
                </a:moveTo>
                <a:cubicBezTo>
                  <a:pt x="0" y="1522904"/>
                  <a:pt x="848940" y="2607419"/>
                  <a:pt x="1442278" y="2881433"/>
                </a:cubicBezTo>
                <a:cubicBezTo>
                  <a:pt x="2513073" y="3375946"/>
                  <a:pt x="4038002" y="2856394"/>
                  <a:pt x="5505102" y="2769058"/>
                </a:cubicBezTo>
                <a:lnTo>
                  <a:pt x="5858804" y="2758387"/>
                </a:lnTo>
                <a:lnTo>
                  <a:pt x="5858804" y="4656283"/>
                </a:lnTo>
                <a:lnTo>
                  <a:pt x="5513619" y="4672738"/>
                </a:lnTo>
                <a:cubicBezTo>
                  <a:pt x="4240589" y="4755174"/>
                  <a:pt x="2901820" y="5030699"/>
                  <a:pt x="2067435" y="4645365"/>
                </a:cubicBezTo>
                <a:cubicBezTo>
                  <a:pt x="930199" y="4120169"/>
                  <a:pt x="0" y="1522904"/>
                  <a:pt x="0" y="1522904"/>
                </a:cubicBezTo>
                <a:close/>
                <a:moveTo>
                  <a:pt x="1880152" y="0"/>
                </a:moveTo>
                <a:lnTo>
                  <a:pt x="5256940" y="0"/>
                </a:lnTo>
                <a:lnTo>
                  <a:pt x="5371990" y="56341"/>
                </a:lnTo>
                <a:cubicBezTo>
                  <a:pt x="5508345" y="126849"/>
                  <a:pt x="5644005" y="207974"/>
                  <a:pt x="5777828" y="297002"/>
                </a:cubicBezTo>
                <a:lnTo>
                  <a:pt x="5858804" y="354416"/>
                </a:lnTo>
                <a:lnTo>
                  <a:pt x="5858804" y="2089053"/>
                </a:lnTo>
                <a:lnTo>
                  <a:pt x="5787902" y="2083881"/>
                </a:lnTo>
                <a:cubicBezTo>
                  <a:pt x="5480626" y="2069245"/>
                  <a:pt x="5155499" y="2077858"/>
                  <a:pt x="4820645" y="2121226"/>
                </a:cubicBezTo>
                <a:cubicBezTo>
                  <a:pt x="3059474" y="2363930"/>
                  <a:pt x="1585114" y="2829617"/>
                  <a:pt x="929668" y="1651904"/>
                </a:cubicBezTo>
                <a:cubicBezTo>
                  <a:pt x="666340" y="1183309"/>
                  <a:pt x="1069362" y="456703"/>
                  <a:pt x="1874927" y="2745"/>
                </a:cubicBezTo>
                <a:close/>
              </a:path>
            </a:pathLst>
          </a:custGeom>
        </p:spPr>
        <p:txBody>
          <a:bodyPr wrap="square">
            <a:noAutofit/>
          </a:bodyPr>
          <a:lstStyle>
            <a:lvl1pPr>
              <a:defRPr>
                <a:latin typeface="Metropolis" panose="00000500000000000000" pitchFamily="50" charset="0"/>
              </a:defRPr>
            </a:lvl1pPr>
          </a:lstStyle>
          <a:p>
            <a:endParaRPr lang="fr-CA"/>
          </a:p>
        </p:txBody>
      </p:sp>
    </p:spTree>
    <p:extLst>
      <p:ext uri="{BB962C8B-B14F-4D97-AF65-F5344CB8AC3E}">
        <p14:creationId xmlns:p14="http://schemas.microsoft.com/office/powerpoint/2010/main" val="314934328"/>
      </p:ext>
    </p:extLst>
  </p:cSld>
  <p:clrMapOvr>
    <a:masterClrMapping/>
  </p:clrMapOvr>
  <p:transition spd="slow">
    <p:push dir="u"/>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33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690D4C1-286A-41E2-9BFA-7738FEF3B8DD}"/>
              </a:ext>
            </a:extLst>
          </p:cNvPr>
          <p:cNvSpPr>
            <a:spLocks noGrp="1"/>
          </p:cNvSpPr>
          <p:nvPr>
            <p:ph type="pic" sz="quarter" idx="11"/>
          </p:nvPr>
        </p:nvSpPr>
        <p:spPr>
          <a:xfrm>
            <a:off x="4318000" y="0"/>
            <a:ext cx="7874001" cy="6553200"/>
          </a:xfrm>
          <a:custGeom>
            <a:avLst/>
            <a:gdLst>
              <a:gd name="connsiteX0" fmla="*/ 1656588 w 8674101"/>
              <a:gd name="connsiteY0" fmla="*/ 0 h 6553200"/>
              <a:gd name="connsiteX1" fmla="*/ 3837940 w 8674101"/>
              <a:gd name="connsiteY1" fmla="*/ 0 h 6553200"/>
              <a:gd name="connsiteX2" fmla="*/ 6019291 w 8674101"/>
              <a:gd name="connsiteY2" fmla="*/ 1 h 6553200"/>
              <a:gd name="connsiteX3" fmla="*/ 6019291 w 8674101"/>
              <a:gd name="connsiteY3" fmla="*/ 2 h 6553200"/>
              <a:gd name="connsiteX4" fmla="*/ 8674099 w 8674101"/>
              <a:gd name="connsiteY4" fmla="*/ 2 h 6553200"/>
              <a:gd name="connsiteX5" fmla="*/ 8674099 w 8674101"/>
              <a:gd name="connsiteY5" fmla="*/ 3227408 h 6553200"/>
              <a:gd name="connsiteX6" fmla="*/ 8674101 w 8674101"/>
              <a:gd name="connsiteY6" fmla="*/ 3227408 h 6553200"/>
              <a:gd name="connsiteX7" fmla="*/ 8674101 w 8674101"/>
              <a:gd name="connsiteY7" fmla="*/ 5989505 h 6553200"/>
              <a:gd name="connsiteX8" fmla="*/ 8662645 w 8674101"/>
              <a:gd name="connsiteY8" fmla="*/ 5992571 h 6553200"/>
              <a:gd name="connsiteX9" fmla="*/ 8257575 w 8674101"/>
              <a:gd name="connsiteY9" fmla="*/ 6092065 h 6553200"/>
              <a:gd name="connsiteX10" fmla="*/ 7892013 w 8674101"/>
              <a:gd name="connsiteY10" fmla="*/ 5971729 h 6553200"/>
              <a:gd name="connsiteX11" fmla="*/ 6633938 w 8674101"/>
              <a:gd name="connsiteY11" fmla="*/ 6308667 h 6553200"/>
              <a:gd name="connsiteX12" fmla="*/ 5566230 w 8674101"/>
              <a:gd name="connsiteY12" fmla="*/ 6100815 h 6553200"/>
              <a:gd name="connsiteX13" fmla="*/ 4321947 w 8674101"/>
              <a:gd name="connsiteY13" fmla="*/ 6549340 h 6553200"/>
              <a:gd name="connsiteX14" fmla="*/ 2968688 w 8674101"/>
              <a:gd name="connsiteY14" fmla="*/ 6424628 h 6553200"/>
              <a:gd name="connsiteX15" fmla="*/ 2022371 w 8674101"/>
              <a:gd name="connsiteY15" fmla="*/ 6549340 h 6553200"/>
              <a:gd name="connsiteX16" fmla="*/ 1168125 w 8674101"/>
              <a:gd name="connsiteY16" fmla="*/ 6453903 h 6553200"/>
              <a:gd name="connsiteX17" fmla="*/ 1052398 w 8674101"/>
              <a:gd name="connsiteY17" fmla="*/ 5710029 h 6553200"/>
              <a:gd name="connsiteX18" fmla="*/ 442575 w 8674101"/>
              <a:gd name="connsiteY18" fmla="*/ 4663474 h 6553200"/>
              <a:gd name="connsiteX19" fmla="*/ 818763 w 8674101"/>
              <a:gd name="connsiteY19" fmla="*/ 3775278 h 6553200"/>
              <a:gd name="connsiteX20" fmla="*/ 6987 w 8674101"/>
              <a:gd name="connsiteY20" fmla="*/ 2740197 h 6553200"/>
              <a:gd name="connsiteX21" fmla="*/ 232703 w 8674101"/>
              <a:gd name="connsiteY21" fmla="*/ 1614460 h 6553200"/>
              <a:gd name="connsiteX22" fmla="*/ 6989 w 8674101"/>
              <a:gd name="connsiteY22" fmla="*/ 827247 h 6553200"/>
              <a:gd name="connsiteX23" fmla="*/ 348413 w 8674101"/>
              <a:gd name="connsiteY23" fmla="*/ 23170 h 6553200"/>
              <a:gd name="connsiteX24" fmla="*/ 349820 w 8674101"/>
              <a:gd name="connsiteY24" fmla="*/ 1 h 6553200"/>
              <a:gd name="connsiteX25" fmla="*/ 1656588 w 8674101"/>
              <a:gd name="connsiteY25" fmla="*/ 1 h 655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674101" h="6553200">
                <a:moveTo>
                  <a:pt x="1656588" y="0"/>
                </a:moveTo>
                <a:lnTo>
                  <a:pt x="3837940" y="0"/>
                </a:lnTo>
                <a:lnTo>
                  <a:pt x="6019291" y="1"/>
                </a:lnTo>
                <a:lnTo>
                  <a:pt x="6019291" y="2"/>
                </a:lnTo>
                <a:lnTo>
                  <a:pt x="8674099" y="2"/>
                </a:lnTo>
                <a:lnTo>
                  <a:pt x="8674099" y="3227408"/>
                </a:lnTo>
                <a:lnTo>
                  <a:pt x="8674101" y="3227408"/>
                </a:lnTo>
                <a:lnTo>
                  <a:pt x="8674101" y="5989505"/>
                </a:lnTo>
                <a:lnTo>
                  <a:pt x="8662645" y="5992571"/>
                </a:lnTo>
                <a:cubicBezTo>
                  <a:pt x="8525601" y="6037452"/>
                  <a:pt x="8457596" y="6096167"/>
                  <a:pt x="8257575" y="6092065"/>
                </a:cubicBezTo>
                <a:cubicBezTo>
                  <a:pt x="7936158" y="6085500"/>
                  <a:pt x="8214810" y="5973917"/>
                  <a:pt x="7892013" y="5971729"/>
                </a:cubicBezTo>
                <a:cubicBezTo>
                  <a:pt x="7567839" y="5969540"/>
                  <a:pt x="7285047" y="6300463"/>
                  <a:pt x="6633938" y="6308667"/>
                </a:cubicBezTo>
                <a:cubicBezTo>
                  <a:pt x="5982829" y="6316874"/>
                  <a:pt x="6211823" y="6086594"/>
                  <a:pt x="5566230" y="6100815"/>
                </a:cubicBezTo>
                <a:cubicBezTo>
                  <a:pt x="4919258" y="6115037"/>
                  <a:pt x="4899945" y="6518710"/>
                  <a:pt x="4321947" y="6549340"/>
                </a:cubicBezTo>
                <a:cubicBezTo>
                  <a:pt x="3743951" y="6579971"/>
                  <a:pt x="3444605" y="6418064"/>
                  <a:pt x="2968688" y="6424628"/>
                </a:cubicBezTo>
                <a:cubicBezTo>
                  <a:pt x="2494150" y="6431192"/>
                  <a:pt x="2322465" y="6544462"/>
                  <a:pt x="2022371" y="6549340"/>
                </a:cubicBezTo>
                <a:cubicBezTo>
                  <a:pt x="1722277" y="6554219"/>
                  <a:pt x="1701053" y="6446545"/>
                  <a:pt x="1168125" y="6453903"/>
                </a:cubicBezTo>
                <a:cubicBezTo>
                  <a:pt x="207570" y="6457081"/>
                  <a:pt x="1173322" y="6008435"/>
                  <a:pt x="1052398" y="5710029"/>
                </a:cubicBezTo>
                <a:cubicBezTo>
                  <a:pt x="931473" y="5411625"/>
                  <a:pt x="457424" y="5205113"/>
                  <a:pt x="442575" y="4663474"/>
                </a:cubicBezTo>
                <a:cubicBezTo>
                  <a:pt x="427726" y="4121834"/>
                  <a:pt x="844503" y="4312328"/>
                  <a:pt x="818763" y="3775278"/>
                </a:cubicBezTo>
                <a:cubicBezTo>
                  <a:pt x="793024" y="3237083"/>
                  <a:pt x="62426" y="3221016"/>
                  <a:pt x="6987" y="2740197"/>
                </a:cubicBezTo>
                <a:cubicBezTo>
                  <a:pt x="-48450" y="2259380"/>
                  <a:pt x="244583" y="2010361"/>
                  <a:pt x="232703" y="1614460"/>
                </a:cubicBezTo>
                <a:cubicBezTo>
                  <a:pt x="220824" y="1219706"/>
                  <a:pt x="-4890" y="1222001"/>
                  <a:pt x="6989" y="827247"/>
                </a:cubicBezTo>
                <a:cubicBezTo>
                  <a:pt x="18126" y="457166"/>
                  <a:pt x="314654" y="272663"/>
                  <a:pt x="348413" y="23170"/>
                </a:cubicBezTo>
                <a:lnTo>
                  <a:pt x="349820" y="1"/>
                </a:lnTo>
                <a:lnTo>
                  <a:pt x="1656588" y="1"/>
                </a:lnTo>
                <a:close/>
              </a:path>
            </a:pathLst>
          </a:custGeom>
        </p:spPr>
        <p:txBody>
          <a:bodyPr wrap="square">
            <a:noAutofit/>
          </a:bodyPr>
          <a:lstStyle>
            <a:lvl1pPr>
              <a:defRPr>
                <a:latin typeface="Metropolis" panose="00000500000000000000" pitchFamily="50" charset="0"/>
              </a:defRPr>
            </a:lvl1pPr>
          </a:lstStyle>
          <a:p>
            <a:endParaRPr lang="fr-CA"/>
          </a:p>
        </p:txBody>
      </p:sp>
    </p:spTree>
    <p:extLst>
      <p:ext uri="{BB962C8B-B14F-4D97-AF65-F5344CB8AC3E}">
        <p14:creationId xmlns:p14="http://schemas.microsoft.com/office/powerpoint/2010/main" val="2859801859"/>
      </p:ext>
    </p:extLst>
  </p:cSld>
  <p:clrMapOvr>
    <a:masterClrMapping/>
  </p:clrMapOvr>
  <p:transition spd="slow">
    <p:push dir="u"/>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32_Custom Layou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75C70446-7393-4DF9-8A1D-923CC53E6545}"/>
              </a:ext>
            </a:extLst>
          </p:cNvPr>
          <p:cNvSpPr>
            <a:spLocks noGrp="1"/>
          </p:cNvSpPr>
          <p:nvPr>
            <p:ph type="pic" sz="quarter" idx="11"/>
          </p:nvPr>
        </p:nvSpPr>
        <p:spPr>
          <a:xfrm>
            <a:off x="6096000" y="0"/>
            <a:ext cx="6096000" cy="6858000"/>
          </a:xfrm>
          <a:custGeom>
            <a:avLst/>
            <a:gdLst>
              <a:gd name="connsiteX0" fmla="*/ 2195673 w 6096000"/>
              <a:gd name="connsiteY0" fmla="*/ 0 h 6858000"/>
              <a:gd name="connsiteX1" fmla="*/ 2724150 w 6096000"/>
              <a:gd name="connsiteY1" fmla="*/ 0 h 6858000"/>
              <a:gd name="connsiteX2" fmla="*/ 3103996 w 6096000"/>
              <a:gd name="connsiteY2" fmla="*/ 0 h 6858000"/>
              <a:gd name="connsiteX3" fmla="*/ 6096000 w 6096000"/>
              <a:gd name="connsiteY3" fmla="*/ 0 h 6858000"/>
              <a:gd name="connsiteX4" fmla="*/ 6096000 w 6096000"/>
              <a:gd name="connsiteY4" fmla="*/ 6858000 h 6858000"/>
              <a:gd name="connsiteX5" fmla="*/ 3274032 w 6096000"/>
              <a:gd name="connsiteY5" fmla="*/ 6858000 h 6858000"/>
              <a:gd name="connsiteX6" fmla="*/ 2724150 w 6096000"/>
              <a:gd name="connsiteY6" fmla="*/ 6858000 h 6858000"/>
              <a:gd name="connsiteX7" fmla="*/ 2438720 w 6096000"/>
              <a:gd name="connsiteY7" fmla="*/ 6858000 h 6858000"/>
              <a:gd name="connsiteX8" fmla="*/ 2357945 w 6096000"/>
              <a:gd name="connsiteY8" fmla="*/ 6826890 h 6858000"/>
              <a:gd name="connsiteX9" fmla="*/ 1573160 w 6096000"/>
              <a:gd name="connsiteY9" fmla="*/ 5585065 h 6858000"/>
              <a:gd name="connsiteX10" fmla="*/ 1584643 w 6096000"/>
              <a:gd name="connsiteY10" fmla="*/ 5402862 h 6858000"/>
              <a:gd name="connsiteX11" fmla="*/ 0 w 6096000"/>
              <a:gd name="connsiteY11" fmla="*/ 3617276 h 6858000"/>
              <a:gd name="connsiteX12" fmla="*/ 1205706 w 6096000"/>
              <a:gd name="connsiteY12" fmla="*/ 1892425 h 6858000"/>
              <a:gd name="connsiteX13" fmla="*/ 1159775 w 6096000"/>
              <a:gd name="connsiteY13" fmla="*/ 1491579 h 6858000"/>
              <a:gd name="connsiteX14" fmla="*/ 2070514 w 6096000"/>
              <a:gd name="connsiteY14" fmla="*/ 481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96000" h="6858000">
                <a:moveTo>
                  <a:pt x="2195673" y="0"/>
                </a:moveTo>
                <a:lnTo>
                  <a:pt x="2724150" y="0"/>
                </a:lnTo>
                <a:lnTo>
                  <a:pt x="3103996" y="0"/>
                </a:lnTo>
                <a:lnTo>
                  <a:pt x="6096000" y="0"/>
                </a:lnTo>
                <a:lnTo>
                  <a:pt x="6096000" y="6858000"/>
                </a:lnTo>
                <a:lnTo>
                  <a:pt x="3274032" y="6858000"/>
                </a:lnTo>
                <a:lnTo>
                  <a:pt x="2724150" y="6858000"/>
                </a:lnTo>
                <a:lnTo>
                  <a:pt x="2438720" y="6858000"/>
                </a:lnTo>
                <a:lnTo>
                  <a:pt x="2357945" y="6826890"/>
                </a:lnTo>
                <a:cubicBezTo>
                  <a:pt x="1896117" y="6621342"/>
                  <a:pt x="1573160" y="6140783"/>
                  <a:pt x="1573160" y="5585065"/>
                </a:cubicBezTo>
                <a:cubicBezTo>
                  <a:pt x="1573160" y="5524330"/>
                  <a:pt x="1573160" y="5463596"/>
                  <a:pt x="1584643" y="5402862"/>
                </a:cubicBezTo>
                <a:cubicBezTo>
                  <a:pt x="700458" y="5342128"/>
                  <a:pt x="0" y="4564730"/>
                  <a:pt x="0" y="3617276"/>
                </a:cubicBezTo>
                <a:cubicBezTo>
                  <a:pt x="0" y="2803438"/>
                  <a:pt x="516731" y="2123215"/>
                  <a:pt x="1205706" y="1892425"/>
                </a:cubicBezTo>
                <a:cubicBezTo>
                  <a:pt x="1182741" y="1770956"/>
                  <a:pt x="1159775" y="1637341"/>
                  <a:pt x="1159775" y="1491579"/>
                </a:cubicBezTo>
                <a:cubicBezTo>
                  <a:pt x="1159775" y="844759"/>
                  <a:pt x="1534405" y="286764"/>
                  <a:pt x="2070514" y="48192"/>
                </a:cubicBezTo>
                <a:close/>
              </a:path>
            </a:pathLst>
          </a:custGeom>
        </p:spPr>
        <p:txBody>
          <a:bodyPr wrap="square">
            <a:noAutofit/>
          </a:bodyPr>
          <a:lstStyle>
            <a:lvl1pPr>
              <a:defRPr>
                <a:latin typeface="Metropolis" panose="00000500000000000000" pitchFamily="50" charset="0"/>
              </a:defRPr>
            </a:lvl1pPr>
          </a:lstStyle>
          <a:p>
            <a:endParaRPr lang="fr-CA"/>
          </a:p>
        </p:txBody>
      </p:sp>
    </p:spTree>
    <p:extLst>
      <p:ext uri="{BB962C8B-B14F-4D97-AF65-F5344CB8AC3E}">
        <p14:creationId xmlns:p14="http://schemas.microsoft.com/office/powerpoint/2010/main" val="2804478559"/>
      </p:ext>
    </p:extLst>
  </p:cSld>
  <p:clrMapOvr>
    <a:masterClrMapping/>
  </p:clrMapOvr>
  <p:transition spd="slow">
    <p:push dir="u"/>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21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C255FC9C-3EBE-46F5-A2ED-8494A3652ADA}"/>
              </a:ext>
            </a:extLst>
          </p:cNvPr>
          <p:cNvSpPr>
            <a:spLocks noGrp="1"/>
          </p:cNvSpPr>
          <p:nvPr>
            <p:ph type="pic" sz="quarter" idx="12"/>
          </p:nvPr>
        </p:nvSpPr>
        <p:spPr>
          <a:xfrm>
            <a:off x="4044760" y="92384"/>
            <a:ext cx="8147240" cy="6765617"/>
          </a:xfrm>
          <a:custGeom>
            <a:avLst/>
            <a:gdLst>
              <a:gd name="connsiteX0" fmla="*/ 5785766 w 8147240"/>
              <a:gd name="connsiteY0" fmla="*/ 12 h 6765617"/>
              <a:gd name="connsiteX1" fmla="*/ 6178738 w 8147240"/>
              <a:gd name="connsiteY1" fmla="*/ 827333 h 6765617"/>
              <a:gd name="connsiteX2" fmla="*/ 7629873 w 8147240"/>
              <a:gd name="connsiteY2" fmla="*/ 1223067 h 6765617"/>
              <a:gd name="connsiteX3" fmla="*/ 8071103 w 8147240"/>
              <a:gd name="connsiteY3" fmla="*/ 2230639 h 6765617"/>
              <a:gd name="connsiteX4" fmla="*/ 8147240 w 8147240"/>
              <a:gd name="connsiteY4" fmla="*/ 2302168 h 6765617"/>
              <a:gd name="connsiteX5" fmla="*/ 8147240 w 8147240"/>
              <a:gd name="connsiteY5" fmla="*/ 6765617 h 6765617"/>
              <a:gd name="connsiteX6" fmla="*/ 0 w 8147240"/>
              <a:gd name="connsiteY6" fmla="*/ 6765617 h 6765617"/>
              <a:gd name="connsiteX7" fmla="*/ 18386 w 8147240"/>
              <a:gd name="connsiteY7" fmla="*/ 6726637 h 6765617"/>
              <a:gd name="connsiteX8" fmla="*/ 143706 w 8147240"/>
              <a:gd name="connsiteY8" fmla="*/ 6559700 h 6765617"/>
              <a:gd name="connsiteX9" fmla="*/ 543500 w 8147240"/>
              <a:gd name="connsiteY9" fmla="*/ 6356545 h 6765617"/>
              <a:gd name="connsiteX10" fmla="*/ 1223015 w 8147240"/>
              <a:gd name="connsiteY10" fmla="*/ 5005047 h 6765617"/>
              <a:gd name="connsiteX11" fmla="*/ 2257547 w 8147240"/>
              <a:gd name="connsiteY11" fmla="*/ 4286949 h 6765617"/>
              <a:gd name="connsiteX12" fmla="*/ 2822729 w 8147240"/>
              <a:gd name="connsiteY12" fmla="*/ 2850141 h 6765617"/>
              <a:gd name="connsiteX13" fmla="*/ 4005316 w 8147240"/>
              <a:gd name="connsiteY13" fmla="*/ 1819499 h 6765617"/>
              <a:gd name="connsiteX14" fmla="*/ 4635797 w 8147240"/>
              <a:gd name="connsiteY14" fmla="*/ 914719 h 6765617"/>
              <a:gd name="connsiteX15" fmla="*/ 5397801 w 8147240"/>
              <a:gd name="connsiteY15" fmla="*/ 278641 h 6765617"/>
              <a:gd name="connsiteX16" fmla="*/ 5785766 w 8147240"/>
              <a:gd name="connsiteY16" fmla="*/ 12 h 676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47240" h="6765617">
                <a:moveTo>
                  <a:pt x="5785766" y="12"/>
                </a:moveTo>
                <a:cubicBezTo>
                  <a:pt x="6024300" y="3364"/>
                  <a:pt x="5899728" y="709278"/>
                  <a:pt x="6178738" y="827333"/>
                </a:cubicBezTo>
                <a:cubicBezTo>
                  <a:pt x="6550749" y="984737"/>
                  <a:pt x="7115977" y="765123"/>
                  <a:pt x="7629873" y="1223067"/>
                </a:cubicBezTo>
                <a:cubicBezTo>
                  <a:pt x="8111650" y="1652390"/>
                  <a:pt x="7697720" y="1842104"/>
                  <a:pt x="8071103" y="2230639"/>
                </a:cubicBezTo>
                <a:lnTo>
                  <a:pt x="8147240" y="2302168"/>
                </a:lnTo>
                <a:lnTo>
                  <a:pt x="8147240" y="6765617"/>
                </a:lnTo>
                <a:lnTo>
                  <a:pt x="0" y="6765617"/>
                </a:lnTo>
                <a:lnTo>
                  <a:pt x="18386" y="6726637"/>
                </a:lnTo>
                <a:cubicBezTo>
                  <a:pt x="45403" y="6675335"/>
                  <a:pt x="83141" y="6621494"/>
                  <a:pt x="143706" y="6559700"/>
                </a:cubicBezTo>
                <a:cubicBezTo>
                  <a:pt x="403210" y="6294884"/>
                  <a:pt x="286967" y="6626324"/>
                  <a:pt x="543500" y="6356545"/>
                </a:cubicBezTo>
                <a:cubicBezTo>
                  <a:pt x="801120" y="6085607"/>
                  <a:pt x="717263" y="5560175"/>
                  <a:pt x="1223015" y="5005047"/>
                </a:cubicBezTo>
                <a:cubicBezTo>
                  <a:pt x="1728764" y="4449918"/>
                  <a:pt x="1761724" y="4842659"/>
                  <a:pt x="2257547" y="4286949"/>
                </a:cubicBezTo>
                <a:cubicBezTo>
                  <a:pt x="2754457" y="3730077"/>
                  <a:pt x="2395413" y="3363212"/>
                  <a:pt x="2822729" y="2850141"/>
                </a:cubicBezTo>
                <a:cubicBezTo>
                  <a:pt x="3250041" y="2337070"/>
                  <a:pt x="3636171" y="2225752"/>
                  <a:pt x="4005316" y="1819499"/>
                </a:cubicBezTo>
                <a:cubicBezTo>
                  <a:pt x="4373371" y="1414406"/>
                  <a:pt x="4403714" y="1171528"/>
                  <a:pt x="4635797" y="914719"/>
                </a:cubicBezTo>
                <a:cubicBezTo>
                  <a:pt x="4867878" y="657909"/>
                  <a:pt x="4984443" y="733567"/>
                  <a:pt x="5397801" y="278641"/>
                </a:cubicBezTo>
                <a:cubicBezTo>
                  <a:pt x="5586399" y="75840"/>
                  <a:pt x="5706255" y="-1105"/>
                  <a:pt x="5785766" y="12"/>
                </a:cubicBezTo>
                <a:close/>
              </a:path>
            </a:pathLst>
          </a:custGeom>
        </p:spPr>
        <p:txBody>
          <a:bodyPr wrap="square">
            <a:noAutofit/>
          </a:bodyPr>
          <a:lstStyle>
            <a:lvl1pPr>
              <a:defRPr>
                <a:latin typeface="Metropolis" panose="00000500000000000000" pitchFamily="50" charset="0"/>
              </a:defRPr>
            </a:lvl1pPr>
          </a:lstStyle>
          <a:p>
            <a:endParaRPr lang="fr-CA"/>
          </a:p>
        </p:txBody>
      </p:sp>
    </p:spTree>
    <p:extLst>
      <p:ext uri="{BB962C8B-B14F-4D97-AF65-F5344CB8AC3E}">
        <p14:creationId xmlns:p14="http://schemas.microsoft.com/office/powerpoint/2010/main" val="2777505570"/>
      </p:ext>
    </p:extLst>
  </p:cSld>
  <p:clrMapOvr>
    <a:masterClrMapping/>
  </p:clrMapOvr>
  <p:transition spd="slow">
    <p:push dir="u"/>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60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DE3F500-8DCD-45E0-964A-4E125FECB3C1}"/>
              </a:ext>
            </a:extLst>
          </p:cNvPr>
          <p:cNvSpPr>
            <a:spLocks noGrp="1"/>
          </p:cNvSpPr>
          <p:nvPr>
            <p:ph type="pic" sz="quarter" idx="12"/>
          </p:nvPr>
        </p:nvSpPr>
        <p:spPr>
          <a:xfrm>
            <a:off x="0" y="0"/>
            <a:ext cx="12192000" cy="4856091"/>
          </a:xfrm>
          <a:custGeom>
            <a:avLst/>
            <a:gdLst>
              <a:gd name="connsiteX0" fmla="*/ 0 w 12192000"/>
              <a:gd name="connsiteY0" fmla="*/ 0 h 4856091"/>
              <a:gd name="connsiteX1" fmla="*/ 8318500 w 12192000"/>
              <a:gd name="connsiteY1" fmla="*/ 0 h 4856091"/>
              <a:gd name="connsiteX2" fmla="*/ 10540552 w 12192000"/>
              <a:gd name="connsiteY2" fmla="*/ 0 h 4856091"/>
              <a:gd name="connsiteX3" fmla="*/ 10540559 w 12192000"/>
              <a:gd name="connsiteY3" fmla="*/ 0 h 4856091"/>
              <a:gd name="connsiteX4" fmla="*/ 12192000 w 12192000"/>
              <a:gd name="connsiteY4" fmla="*/ 0 h 4856091"/>
              <a:gd name="connsiteX5" fmla="*/ 12192000 w 12192000"/>
              <a:gd name="connsiteY5" fmla="*/ 953460 h 4856091"/>
              <a:gd name="connsiteX6" fmla="*/ 12192000 w 12192000"/>
              <a:gd name="connsiteY6" fmla="*/ 953464 h 4856091"/>
              <a:gd name="connsiteX7" fmla="*/ 12192000 w 12192000"/>
              <a:gd name="connsiteY7" fmla="*/ 1238250 h 4856091"/>
              <a:gd name="connsiteX8" fmla="*/ 12192000 w 12192000"/>
              <a:gd name="connsiteY8" fmla="*/ 1579802 h 4856091"/>
              <a:gd name="connsiteX9" fmla="*/ 12100383 w 12192000"/>
              <a:gd name="connsiteY9" fmla="*/ 1548799 h 4856091"/>
              <a:gd name="connsiteX10" fmla="*/ 10701710 w 12192000"/>
              <a:gd name="connsiteY10" fmla="*/ 1407787 h 4856091"/>
              <a:gd name="connsiteX11" fmla="*/ 7657175 w 12192000"/>
              <a:gd name="connsiteY11" fmla="*/ 4014972 h 4856091"/>
              <a:gd name="connsiteX12" fmla="*/ 6174730 w 12192000"/>
              <a:gd name="connsiteY12" fmla="*/ 3001311 h 4856091"/>
              <a:gd name="connsiteX13" fmla="*/ 3270548 w 12192000"/>
              <a:gd name="connsiteY13" fmla="*/ 4848096 h 4856091"/>
              <a:gd name="connsiteX14" fmla="*/ 372375 w 12192000"/>
              <a:gd name="connsiteY14" fmla="*/ 3779614 h 4856091"/>
              <a:gd name="connsiteX15" fmla="*/ 94308 w 12192000"/>
              <a:gd name="connsiteY15" fmla="*/ 3905950 h 4856091"/>
              <a:gd name="connsiteX16" fmla="*/ 0 w 12192000"/>
              <a:gd name="connsiteY16" fmla="*/ 3965334 h 4856091"/>
              <a:gd name="connsiteX17" fmla="*/ 0 w 12192000"/>
              <a:gd name="connsiteY17" fmla="*/ 2156408 h 4856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4856091">
                <a:moveTo>
                  <a:pt x="0" y="0"/>
                </a:moveTo>
                <a:lnTo>
                  <a:pt x="8318500" y="0"/>
                </a:lnTo>
                <a:lnTo>
                  <a:pt x="10540552" y="0"/>
                </a:lnTo>
                <a:lnTo>
                  <a:pt x="10540559" y="0"/>
                </a:lnTo>
                <a:lnTo>
                  <a:pt x="12192000" y="0"/>
                </a:lnTo>
                <a:lnTo>
                  <a:pt x="12192000" y="953460"/>
                </a:lnTo>
                <a:lnTo>
                  <a:pt x="12192000" y="953464"/>
                </a:lnTo>
                <a:lnTo>
                  <a:pt x="12192000" y="1238250"/>
                </a:lnTo>
                <a:lnTo>
                  <a:pt x="12192000" y="1579802"/>
                </a:lnTo>
                <a:lnTo>
                  <a:pt x="12100383" y="1548799"/>
                </a:lnTo>
                <a:cubicBezTo>
                  <a:pt x="11598082" y="1395843"/>
                  <a:pt x="11110999" y="1309755"/>
                  <a:pt x="10701710" y="1407787"/>
                </a:cubicBezTo>
                <a:cubicBezTo>
                  <a:pt x="9537507" y="1686634"/>
                  <a:pt x="8411672" y="3749384"/>
                  <a:pt x="7657175" y="4014972"/>
                </a:cubicBezTo>
                <a:cubicBezTo>
                  <a:pt x="6902679" y="4280560"/>
                  <a:pt x="6905833" y="2862457"/>
                  <a:pt x="6174730" y="3001311"/>
                </a:cubicBezTo>
                <a:cubicBezTo>
                  <a:pt x="5443627" y="3140165"/>
                  <a:pt x="4237608" y="4718378"/>
                  <a:pt x="3270548" y="4848096"/>
                </a:cubicBezTo>
                <a:cubicBezTo>
                  <a:pt x="2303488" y="4977813"/>
                  <a:pt x="1344520" y="3481916"/>
                  <a:pt x="372375" y="3779614"/>
                </a:cubicBezTo>
                <a:cubicBezTo>
                  <a:pt x="281236" y="3807523"/>
                  <a:pt x="188392" y="3850510"/>
                  <a:pt x="94308" y="3905950"/>
                </a:cubicBezTo>
                <a:lnTo>
                  <a:pt x="0" y="3965334"/>
                </a:lnTo>
                <a:lnTo>
                  <a:pt x="0" y="2156408"/>
                </a:lnTo>
                <a:close/>
              </a:path>
            </a:pathLst>
          </a:custGeom>
        </p:spPr>
        <p:txBody>
          <a:bodyPr wrap="square">
            <a:noAutofit/>
          </a:bodyPr>
          <a:lstStyle>
            <a:lvl1pPr>
              <a:defRPr>
                <a:latin typeface="Metropolis" panose="00000500000000000000" pitchFamily="50" charset="0"/>
              </a:defRPr>
            </a:lvl1pPr>
          </a:lstStyle>
          <a:p>
            <a:endParaRPr lang="fr-CA"/>
          </a:p>
        </p:txBody>
      </p:sp>
    </p:spTree>
    <p:extLst>
      <p:ext uri="{BB962C8B-B14F-4D97-AF65-F5344CB8AC3E}">
        <p14:creationId xmlns:p14="http://schemas.microsoft.com/office/powerpoint/2010/main" val="113112346"/>
      </p:ext>
    </p:extLst>
  </p:cSld>
  <p:clrMapOvr>
    <a:masterClrMapping/>
  </p:clrMapOvr>
  <p:transition spd="slow">
    <p:push di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31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0B40CFF-18A6-4125-BEDB-429A0C0966A5}"/>
              </a:ext>
            </a:extLst>
          </p:cNvPr>
          <p:cNvSpPr>
            <a:spLocks noGrp="1"/>
          </p:cNvSpPr>
          <p:nvPr>
            <p:ph type="pic" sz="quarter" idx="13"/>
          </p:nvPr>
        </p:nvSpPr>
        <p:spPr>
          <a:xfrm>
            <a:off x="0" y="2001908"/>
            <a:ext cx="12192000" cy="4856092"/>
          </a:xfrm>
          <a:custGeom>
            <a:avLst/>
            <a:gdLst>
              <a:gd name="connsiteX0" fmla="*/ 3179910 w 12192000"/>
              <a:gd name="connsiteY0" fmla="*/ 493 h 4856092"/>
              <a:gd name="connsiteX1" fmla="*/ 3270548 w 12192000"/>
              <a:gd name="connsiteY1" fmla="*/ 7996 h 4856092"/>
              <a:gd name="connsiteX2" fmla="*/ 6174731 w 12192000"/>
              <a:gd name="connsiteY2" fmla="*/ 1854781 h 4856092"/>
              <a:gd name="connsiteX3" fmla="*/ 7657175 w 12192000"/>
              <a:gd name="connsiteY3" fmla="*/ 841120 h 4856092"/>
              <a:gd name="connsiteX4" fmla="*/ 10701710 w 12192000"/>
              <a:gd name="connsiteY4" fmla="*/ 3448305 h 4856092"/>
              <a:gd name="connsiteX5" fmla="*/ 12100383 w 12192000"/>
              <a:gd name="connsiteY5" fmla="*/ 3307293 h 4856092"/>
              <a:gd name="connsiteX6" fmla="*/ 12192000 w 12192000"/>
              <a:gd name="connsiteY6" fmla="*/ 3276290 h 4856092"/>
              <a:gd name="connsiteX7" fmla="*/ 12192000 w 12192000"/>
              <a:gd name="connsiteY7" fmla="*/ 3617842 h 4856092"/>
              <a:gd name="connsiteX8" fmla="*/ 12192000 w 12192000"/>
              <a:gd name="connsiteY8" fmla="*/ 3902628 h 4856092"/>
              <a:gd name="connsiteX9" fmla="*/ 12192000 w 12192000"/>
              <a:gd name="connsiteY9" fmla="*/ 3902632 h 4856092"/>
              <a:gd name="connsiteX10" fmla="*/ 12192000 w 12192000"/>
              <a:gd name="connsiteY10" fmla="*/ 4856092 h 4856092"/>
              <a:gd name="connsiteX11" fmla="*/ 10540559 w 12192000"/>
              <a:gd name="connsiteY11" fmla="*/ 4856092 h 4856092"/>
              <a:gd name="connsiteX12" fmla="*/ 10540552 w 12192000"/>
              <a:gd name="connsiteY12" fmla="*/ 4856092 h 4856092"/>
              <a:gd name="connsiteX13" fmla="*/ 8318500 w 12192000"/>
              <a:gd name="connsiteY13" fmla="*/ 4856092 h 4856092"/>
              <a:gd name="connsiteX14" fmla="*/ 0 w 12192000"/>
              <a:gd name="connsiteY14" fmla="*/ 4856092 h 4856092"/>
              <a:gd name="connsiteX15" fmla="*/ 0 w 12192000"/>
              <a:gd name="connsiteY15" fmla="*/ 2699684 h 4856092"/>
              <a:gd name="connsiteX16" fmla="*/ 0 w 12192000"/>
              <a:gd name="connsiteY16" fmla="*/ 890758 h 4856092"/>
              <a:gd name="connsiteX17" fmla="*/ 94308 w 12192000"/>
              <a:gd name="connsiteY17" fmla="*/ 950142 h 4856092"/>
              <a:gd name="connsiteX18" fmla="*/ 372375 w 12192000"/>
              <a:gd name="connsiteY18" fmla="*/ 1076478 h 4856092"/>
              <a:gd name="connsiteX19" fmla="*/ 3179910 w 12192000"/>
              <a:gd name="connsiteY19" fmla="*/ 493 h 485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4856092">
                <a:moveTo>
                  <a:pt x="3179910" y="493"/>
                </a:moveTo>
                <a:cubicBezTo>
                  <a:pt x="3210115" y="1476"/>
                  <a:pt x="3240328" y="3943"/>
                  <a:pt x="3270548" y="7996"/>
                </a:cubicBezTo>
                <a:cubicBezTo>
                  <a:pt x="4237609" y="137714"/>
                  <a:pt x="5443628" y="1715927"/>
                  <a:pt x="6174731" y="1854781"/>
                </a:cubicBezTo>
                <a:cubicBezTo>
                  <a:pt x="6905833" y="1993635"/>
                  <a:pt x="6902679" y="575532"/>
                  <a:pt x="7657175" y="841120"/>
                </a:cubicBezTo>
                <a:cubicBezTo>
                  <a:pt x="8411672" y="1106708"/>
                  <a:pt x="9537507" y="3169458"/>
                  <a:pt x="10701710" y="3448305"/>
                </a:cubicBezTo>
                <a:cubicBezTo>
                  <a:pt x="11110999" y="3546337"/>
                  <a:pt x="11598082" y="3460249"/>
                  <a:pt x="12100383" y="3307293"/>
                </a:cubicBezTo>
                <a:lnTo>
                  <a:pt x="12192000" y="3276290"/>
                </a:lnTo>
                <a:lnTo>
                  <a:pt x="12192000" y="3617842"/>
                </a:lnTo>
                <a:lnTo>
                  <a:pt x="12192000" y="3902628"/>
                </a:lnTo>
                <a:lnTo>
                  <a:pt x="12192000" y="3902632"/>
                </a:lnTo>
                <a:lnTo>
                  <a:pt x="12192000" y="4856092"/>
                </a:lnTo>
                <a:lnTo>
                  <a:pt x="10540559" y="4856092"/>
                </a:lnTo>
                <a:lnTo>
                  <a:pt x="10540552" y="4856092"/>
                </a:lnTo>
                <a:lnTo>
                  <a:pt x="8318500" y="4856092"/>
                </a:lnTo>
                <a:lnTo>
                  <a:pt x="0" y="4856092"/>
                </a:lnTo>
                <a:lnTo>
                  <a:pt x="0" y="2699684"/>
                </a:lnTo>
                <a:lnTo>
                  <a:pt x="0" y="890758"/>
                </a:lnTo>
                <a:lnTo>
                  <a:pt x="94308" y="950142"/>
                </a:lnTo>
                <a:cubicBezTo>
                  <a:pt x="188392" y="1005582"/>
                  <a:pt x="281236" y="1048569"/>
                  <a:pt x="372375" y="1076478"/>
                </a:cubicBezTo>
                <a:cubicBezTo>
                  <a:pt x="1314141" y="1364873"/>
                  <a:pt x="2243540" y="-29979"/>
                  <a:pt x="3179910" y="493"/>
                </a:cubicBezTo>
                <a:close/>
              </a:path>
            </a:pathLst>
          </a:custGeom>
        </p:spPr>
        <p:txBody>
          <a:bodyPr wrap="square">
            <a:noAutofit/>
          </a:bodyPr>
          <a:lstStyle>
            <a:lvl1pPr>
              <a:defRPr>
                <a:latin typeface="Metropolis" panose="00000500000000000000" pitchFamily="50" charset="0"/>
              </a:defRPr>
            </a:lvl1pPr>
          </a:lstStyle>
          <a:p>
            <a:endParaRPr lang="fr-CA"/>
          </a:p>
        </p:txBody>
      </p:sp>
    </p:spTree>
    <p:extLst>
      <p:ext uri="{BB962C8B-B14F-4D97-AF65-F5344CB8AC3E}">
        <p14:creationId xmlns:p14="http://schemas.microsoft.com/office/powerpoint/2010/main" val="3459523388"/>
      </p:ext>
    </p:extLst>
  </p:cSld>
  <p:clrMapOvr>
    <a:masterClrMapping/>
  </p:clrMapOvr>
  <p:transition spd="slow">
    <p:push dir="u"/>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92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62D29C9-BEA5-48F9-B4F2-3E1F1EBD7F56}"/>
              </a:ext>
            </a:extLst>
          </p:cNvPr>
          <p:cNvSpPr>
            <a:spLocks noGrp="1"/>
          </p:cNvSpPr>
          <p:nvPr>
            <p:ph type="pic" sz="quarter" idx="16"/>
          </p:nvPr>
        </p:nvSpPr>
        <p:spPr>
          <a:xfrm>
            <a:off x="1" y="0"/>
            <a:ext cx="5168899" cy="6858000"/>
          </a:xfrm>
          <a:custGeom>
            <a:avLst/>
            <a:gdLst>
              <a:gd name="connsiteX0" fmla="*/ 0 w 5168899"/>
              <a:gd name="connsiteY0" fmla="*/ 0 h 6858000"/>
              <a:gd name="connsiteX1" fmla="*/ 1014877 w 5168899"/>
              <a:gd name="connsiteY1" fmla="*/ 0 h 6858000"/>
              <a:gd name="connsiteX2" fmla="*/ 1014882 w 5168899"/>
              <a:gd name="connsiteY2" fmla="*/ 0 h 6858000"/>
              <a:gd name="connsiteX3" fmla="*/ 1318014 w 5168899"/>
              <a:gd name="connsiteY3" fmla="*/ 0 h 6858000"/>
              <a:gd name="connsiteX4" fmla="*/ 1681567 w 5168899"/>
              <a:gd name="connsiteY4" fmla="*/ 0 h 6858000"/>
              <a:gd name="connsiteX5" fmla="*/ 1648566 w 5168899"/>
              <a:gd name="connsiteY5" fmla="*/ 51535 h 6858000"/>
              <a:gd name="connsiteX6" fmla="*/ 1498470 w 5168899"/>
              <a:gd name="connsiteY6" fmla="*/ 838288 h 6858000"/>
              <a:gd name="connsiteX7" fmla="*/ 4273600 w 5168899"/>
              <a:gd name="connsiteY7" fmla="*/ 2550839 h 6858000"/>
              <a:gd name="connsiteX8" fmla="*/ 3194643 w 5168899"/>
              <a:gd name="connsiteY8" fmla="*/ 3384714 h 6858000"/>
              <a:gd name="connsiteX9" fmla="*/ 5160389 w 5168899"/>
              <a:gd name="connsiteY9" fmla="*/ 5018317 h 6858000"/>
              <a:gd name="connsiteX10" fmla="*/ 5168375 w 5168899"/>
              <a:gd name="connsiteY10" fmla="*/ 5069301 h 6858000"/>
              <a:gd name="connsiteX11" fmla="*/ 4023081 w 5168899"/>
              <a:gd name="connsiteY11" fmla="*/ 6648539 h 6858000"/>
              <a:gd name="connsiteX12" fmla="*/ 4157555 w 5168899"/>
              <a:gd name="connsiteY12" fmla="*/ 6804952 h 6858000"/>
              <a:gd name="connsiteX13" fmla="*/ 4220763 w 5168899"/>
              <a:gd name="connsiteY13" fmla="*/ 6858000 h 6858000"/>
              <a:gd name="connsiteX14" fmla="*/ 2295314 w 5168899"/>
              <a:gd name="connsiteY14" fmla="*/ 6858000 h 6858000"/>
              <a:gd name="connsiteX15" fmla="*/ 0 w 5168899"/>
              <a:gd name="connsiteY15" fmla="*/ 6858000 h 6858000"/>
              <a:gd name="connsiteX16" fmla="*/ 0 w 5168899"/>
              <a:gd name="connsiteY16" fmla="*/ 2178844 h 6858000"/>
              <a:gd name="connsiteX17" fmla="*/ 0 w 5168899"/>
              <a:gd name="connsiteY17" fmla="*/ 928940 h 6858000"/>
              <a:gd name="connsiteX18" fmla="*/ 0 w 5168899"/>
              <a:gd name="connsiteY18" fmla="*/ 92893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168899" h="6858000">
                <a:moveTo>
                  <a:pt x="0" y="0"/>
                </a:moveTo>
                <a:lnTo>
                  <a:pt x="1014877" y="0"/>
                </a:lnTo>
                <a:lnTo>
                  <a:pt x="1014882" y="0"/>
                </a:lnTo>
                <a:lnTo>
                  <a:pt x="1318014" y="0"/>
                </a:lnTo>
                <a:lnTo>
                  <a:pt x="1681567" y="0"/>
                </a:lnTo>
                <a:lnTo>
                  <a:pt x="1648566" y="51535"/>
                </a:lnTo>
                <a:cubicBezTo>
                  <a:pt x="1485758" y="334079"/>
                  <a:pt x="1394125" y="608063"/>
                  <a:pt x="1498470" y="838288"/>
                </a:cubicBezTo>
                <a:cubicBezTo>
                  <a:pt x="1795279" y="1493153"/>
                  <a:pt x="3990903" y="2126435"/>
                  <a:pt x="4273600" y="2550839"/>
                </a:cubicBezTo>
                <a:cubicBezTo>
                  <a:pt x="4556295" y="2975243"/>
                  <a:pt x="3046844" y="2973469"/>
                  <a:pt x="3194643" y="3384714"/>
                </a:cubicBezTo>
                <a:cubicBezTo>
                  <a:pt x="3342440" y="3795959"/>
                  <a:pt x="5022316" y="4474345"/>
                  <a:pt x="5160389" y="5018317"/>
                </a:cubicBezTo>
                <a:cubicBezTo>
                  <a:pt x="5164704" y="5035316"/>
                  <a:pt x="5167328" y="5052310"/>
                  <a:pt x="5168375" y="5069301"/>
                </a:cubicBezTo>
                <a:cubicBezTo>
                  <a:pt x="5200810" y="5596009"/>
                  <a:pt x="3716107" y="6118796"/>
                  <a:pt x="4023081" y="6648539"/>
                </a:cubicBezTo>
                <a:cubicBezTo>
                  <a:pt x="4052788" y="6699805"/>
                  <a:pt x="4098542" y="6752030"/>
                  <a:pt x="4157555" y="6804952"/>
                </a:cubicBezTo>
                <a:lnTo>
                  <a:pt x="4220763" y="6858000"/>
                </a:lnTo>
                <a:lnTo>
                  <a:pt x="2295314" y="6858000"/>
                </a:lnTo>
                <a:lnTo>
                  <a:pt x="0" y="6858000"/>
                </a:lnTo>
                <a:lnTo>
                  <a:pt x="0" y="2178844"/>
                </a:lnTo>
                <a:lnTo>
                  <a:pt x="0" y="928940"/>
                </a:lnTo>
                <a:lnTo>
                  <a:pt x="0" y="928936"/>
                </a:lnTo>
                <a:close/>
              </a:path>
            </a:pathLst>
          </a:custGeom>
        </p:spPr>
        <p:txBody>
          <a:bodyPr wrap="square">
            <a:noAutofit/>
          </a:bodyPr>
          <a:lstStyle>
            <a:lvl1pPr>
              <a:defRPr>
                <a:latin typeface="Metropolis" panose="00000500000000000000" pitchFamily="50" charset="0"/>
              </a:defRPr>
            </a:lvl1pPr>
          </a:lstStyle>
          <a:p>
            <a:endParaRPr lang="fr-CA"/>
          </a:p>
        </p:txBody>
      </p:sp>
      <p:sp>
        <p:nvSpPr>
          <p:cNvPr id="7" name="Picture Placeholder 6">
            <a:extLst>
              <a:ext uri="{FF2B5EF4-FFF2-40B4-BE49-F238E27FC236}">
                <a16:creationId xmlns:a16="http://schemas.microsoft.com/office/drawing/2014/main" id="{858AFF48-2A94-4956-921F-86A46E2AFD0D}"/>
              </a:ext>
            </a:extLst>
          </p:cNvPr>
          <p:cNvSpPr>
            <a:spLocks noGrp="1"/>
          </p:cNvSpPr>
          <p:nvPr>
            <p:ph type="pic" sz="quarter" idx="14"/>
          </p:nvPr>
        </p:nvSpPr>
        <p:spPr>
          <a:xfrm>
            <a:off x="-916715" y="1922965"/>
            <a:ext cx="6488255" cy="3012066"/>
          </a:xfrm>
          <a:custGeom>
            <a:avLst/>
            <a:gdLst>
              <a:gd name="connsiteX0" fmla="*/ 6145674 w 6488255"/>
              <a:gd name="connsiteY0" fmla="*/ 463 h 3012066"/>
              <a:gd name="connsiteX1" fmla="*/ 6333031 w 6488255"/>
              <a:gd name="connsiteY1" fmla="*/ 35131 h 3012066"/>
              <a:gd name="connsiteX2" fmla="*/ 6474480 w 6488255"/>
              <a:gd name="connsiteY2" fmla="*/ 208469 h 3012066"/>
              <a:gd name="connsiteX3" fmla="*/ 6488129 w 6488255"/>
              <a:gd name="connsiteY3" fmla="*/ 328259 h 3012066"/>
              <a:gd name="connsiteX4" fmla="*/ 6486888 w 6488255"/>
              <a:gd name="connsiteY4" fmla="*/ 461049 h 3012066"/>
              <a:gd name="connsiteX5" fmla="*/ 6486888 w 6488255"/>
              <a:gd name="connsiteY5" fmla="*/ 631911 h 3012066"/>
              <a:gd name="connsiteX6" fmla="*/ 6357847 w 6488255"/>
              <a:gd name="connsiteY6" fmla="*/ 706199 h 3012066"/>
              <a:gd name="connsiteX7" fmla="*/ 6268511 w 6488255"/>
              <a:gd name="connsiteY7" fmla="*/ 822584 h 3012066"/>
              <a:gd name="connsiteX8" fmla="*/ 6266029 w 6488255"/>
              <a:gd name="connsiteY8" fmla="*/ 924111 h 3012066"/>
              <a:gd name="connsiteX9" fmla="*/ 6266029 w 6488255"/>
              <a:gd name="connsiteY9" fmla="*/ 1129641 h 3012066"/>
              <a:gd name="connsiteX10" fmla="*/ 6266029 w 6488255"/>
              <a:gd name="connsiteY10" fmla="*/ 1506034 h 3012066"/>
              <a:gd name="connsiteX11" fmla="*/ 6266029 w 6488255"/>
              <a:gd name="connsiteY11" fmla="*/ 1882426 h 3012066"/>
              <a:gd name="connsiteX12" fmla="*/ 6266029 w 6488255"/>
              <a:gd name="connsiteY12" fmla="*/ 2087956 h 3012066"/>
              <a:gd name="connsiteX13" fmla="*/ 6268511 w 6488255"/>
              <a:gd name="connsiteY13" fmla="*/ 2189484 h 3012066"/>
              <a:gd name="connsiteX14" fmla="*/ 6357847 w 6488255"/>
              <a:gd name="connsiteY14" fmla="*/ 2305868 h 3012066"/>
              <a:gd name="connsiteX15" fmla="*/ 6486888 w 6488255"/>
              <a:gd name="connsiteY15" fmla="*/ 2380156 h 3012066"/>
              <a:gd name="connsiteX16" fmla="*/ 6486888 w 6488255"/>
              <a:gd name="connsiteY16" fmla="*/ 2551018 h 3012066"/>
              <a:gd name="connsiteX17" fmla="*/ 6474480 w 6488255"/>
              <a:gd name="connsiteY17" fmla="*/ 2803598 h 3012066"/>
              <a:gd name="connsiteX18" fmla="*/ 6333031 w 6488255"/>
              <a:gd name="connsiteY18" fmla="*/ 2976937 h 3012066"/>
              <a:gd name="connsiteX19" fmla="*/ 6145673 w 6488255"/>
              <a:gd name="connsiteY19" fmla="*/ 3011604 h 3012066"/>
              <a:gd name="connsiteX20" fmla="*/ 5921092 w 6488255"/>
              <a:gd name="connsiteY20" fmla="*/ 3009128 h 3012066"/>
              <a:gd name="connsiteX21" fmla="*/ 4978098 w 6488255"/>
              <a:gd name="connsiteY21" fmla="*/ 3009128 h 3012066"/>
              <a:gd name="connsiteX22" fmla="*/ 1441870 w 6488255"/>
              <a:gd name="connsiteY22" fmla="*/ 3009128 h 3012066"/>
              <a:gd name="connsiteX23" fmla="*/ 590694 w 6488255"/>
              <a:gd name="connsiteY23" fmla="*/ 3009128 h 3012066"/>
              <a:gd name="connsiteX24" fmla="*/ 362390 w 6488255"/>
              <a:gd name="connsiteY24" fmla="*/ 3009128 h 3012066"/>
              <a:gd name="connsiteX25" fmla="*/ 230867 w 6488255"/>
              <a:gd name="connsiteY25" fmla="*/ 3001699 h 3012066"/>
              <a:gd name="connsiteX26" fmla="*/ 19935 w 6488255"/>
              <a:gd name="connsiteY26" fmla="*/ 2820932 h 3012066"/>
              <a:gd name="connsiteX27" fmla="*/ 2564 w 6488255"/>
              <a:gd name="connsiteY27" fmla="*/ 2476730 h 3012066"/>
              <a:gd name="connsiteX28" fmla="*/ 2564 w 6488255"/>
              <a:gd name="connsiteY28" fmla="*/ 1758613 h 3012066"/>
              <a:gd name="connsiteX29" fmla="*/ 2564 w 6488255"/>
              <a:gd name="connsiteY29" fmla="*/ 1506034 h 3012066"/>
              <a:gd name="connsiteX30" fmla="*/ 2564 w 6488255"/>
              <a:gd name="connsiteY30" fmla="*/ 1253454 h 3012066"/>
              <a:gd name="connsiteX31" fmla="*/ 2564 w 6488255"/>
              <a:gd name="connsiteY31" fmla="*/ 535337 h 3012066"/>
              <a:gd name="connsiteX32" fmla="*/ 19935 w 6488255"/>
              <a:gd name="connsiteY32" fmla="*/ 191135 h 3012066"/>
              <a:gd name="connsiteX33" fmla="*/ 230867 w 6488255"/>
              <a:gd name="connsiteY33" fmla="*/ 10368 h 3012066"/>
              <a:gd name="connsiteX34" fmla="*/ 362390 w 6488255"/>
              <a:gd name="connsiteY34" fmla="*/ 2939 h 3012066"/>
              <a:gd name="connsiteX35" fmla="*/ 590694 w 6488255"/>
              <a:gd name="connsiteY35" fmla="*/ 2939 h 3012066"/>
              <a:gd name="connsiteX36" fmla="*/ 1441870 w 6488255"/>
              <a:gd name="connsiteY36" fmla="*/ 2939 h 3012066"/>
              <a:gd name="connsiteX37" fmla="*/ 4978098 w 6488255"/>
              <a:gd name="connsiteY37" fmla="*/ 2939 h 3012066"/>
              <a:gd name="connsiteX38" fmla="*/ 5921092 w 6488255"/>
              <a:gd name="connsiteY38" fmla="*/ 2939 h 3012066"/>
              <a:gd name="connsiteX39" fmla="*/ 6145674 w 6488255"/>
              <a:gd name="connsiteY39" fmla="*/ 463 h 3012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488255" h="3012066">
                <a:moveTo>
                  <a:pt x="6145674" y="463"/>
                </a:moveTo>
                <a:cubicBezTo>
                  <a:pt x="6221982" y="2320"/>
                  <a:pt x="6292086" y="10368"/>
                  <a:pt x="6333031" y="35131"/>
                </a:cubicBezTo>
                <a:cubicBezTo>
                  <a:pt x="6397552" y="74751"/>
                  <a:pt x="6447183" y="129229"/>
                  <a:pt x="6474480" y="208469"/>
                </a:cubicBezTo>
                <a:cubicBezTo>
                  <a:pt x="6484407" y="240661"/>
                  <a:pt x="6487509" y="283376"/>
                  <a:pt x="6488129" y="328259"/>
                </a:cubicBezTo>
                <a:cubicBezTo>
                  <a:pt x="6488749" y="373141"/>
                  <a:pt x="6486888" y="420190"/>
                  <a:pt x="6486888" y="461049"/>
                </a:cubicBezTo>
                <a:cubicBezTo>
                  <a:pt x="6486888" y="518003"/>
                  <a:pt x="6486888" y="574957"/>
                  <a:pt x="6486888" y="631911"/>
                </a:cubicBezTo>
                <a:cubicBezTo>
                  <a:pt x="6469517" y="711152"/>
                  <a:pt x="6422368" y="681437"/>
                  <a:pt x="6357847" y="706199"/>
                </a:cubicBezTo>
                <a:cubicBezTo>
                  <a:pt x="6310697" y="726009"/>
                  <a:pt x="6280918" y="765630"/>
                  <a:pt x="6268511" y="822584"/>
                </a:cubicBezTo>
                <a:cubicBezTo>
                  <a:pt x="6261066" y="852299"/>
                  <a:pt x="6266029" y="891919"/>
                  <a:pt x="6266029" y="924111"/>
                </a:cubicBezTo>
                <a:cubicBezTo>
                  <a:pt x="6266029" y="993446"/>
                  <a:pt x="6266029" y="1062782"/>
                  <a:pt x="6266029" y="1129641"/>
                </a:cubicBezTo>
                <a:cubicBezTo>
                  <a:pt x="6266029" y="1255930"/>
                  <a:pt x="6266029" y="1379744"/>
                  <a:pt x="6266029" y="1506034"/>
                </a:cubicBezTo>
                <a:cubicBezTo>
                  <a:pt x="6266029" y="1632323"/>
                  <a:pt x="6266029" y="1756136"/>
                  <a:pt x="6266029" y="1882426"/>
                </a:cubicBezTo>
                <a:cubicBezTo>
                  <a:pt x="6266029" y="1949286"/>
                  <a:pt x="6266029" y="2018621"/>
                  <a:pt x="6266029" y="2087956"/>
                </a:cubicBezTo>
                <a:cubicBezTo>
                  <a:pt x="6266029" y="2120148"/>
                  <a:pt x="6261066" y="2159768"/>
                  <a:pt x="6268511" y="2189484"/>
                </a:cubicBezTo>
                <a:cubicBezTo>
                  <a:pt x="6280918" y="2246438"/>
                  <a:pt x="6310697" y="2286058"/>
                  <a:pt x="6357847" y="2305868"/>
                </a:cubicBezTo>
                <a:cubicBezTo>
                  <a:pt x="6422368" y="2330631"/>
                  <a:pt x="6469517" y="2300916"/>
                  <a:pt x="6486888" y="2380156"/>
                </a:cubicBezTo>
                <a:cubicBezTo>
                  <a:pt x="6486888" y="2437110"/>
                  <a:pt x="6486888" y="2494064"/>
                  <a:pt x="6486888" y="2551018"/>
                </a:cubicBezTo>
                <a:cubicBezTo>
                  <a:pt x="6486888" y="2632736"/>
                  <a:pt x="6494333" y="2739215"/>
                  <a:pt x="6474480" y="2803598"/>
                </a:cubicBezTo>
                <a:cubicBezTo>
                  <a:pt x="6447183" y="2882838"/>
                  <a:pt x="6397552" y="2937316"/>
                  <a:pt x="6333031" y="2976937"/>
                </a:cubicBezTo>
                <a:cubicBezTo>
                  <a:pt x="6292085" y="3001699"/>
                  <a:pt x="6221981" y="3009747"/>
                  <a:pt x="6145673" y="3011604"/>
                </a:cubicBezTo>
                <a:cubicBezTo>
                  <a:pt x="6069365" y="3013461"/>
                  <a:pt x="5986853" y="3009128"/>
                  <a:pt x="5921092" y="3009128"/>
                </a:cubicBezTo>
                <a:cubicBezTo>
                  <a:pt x="5605933" y="3009128"/>
                  <a:pt x="5290775" y="3009128"/>
                  <a:pt x="4978098" y="3009128"/>
                </a:cubicBezTo>
                <a:cubicBezTo>
                  <a:pt x="3799355" y="3009128"/>
                  <a:pt x="2620613" y="3009128"/>
                  <a:pt x="1441870" y="3009128"/>
                </a:cubicBezTo>
                <a:cubicBezTo>
                  <a:pt x="1156490" y="3009128"/>
                  <a:pt x="873592" y="3009128"/>
                  <a:pt x="590694" y="3009128"/>
                </a:cubicBezTo>
                <a:cubicBezTo>
                  <a:pt x="513766" y="3009128"/>
                  <a:pt x="439319" y="3009128"/>
                  <a:pt x="362390" y="3009128"/>
                </a:cubicBezTo>
                <a:cubicBezTo>
                  <a:pt x="317722" y="3009128"/>
                  <a:pt x="270572" y="3014081"/>
                  <a:pt x="230867" y="3001699"/>
                </a:cubicBezTo>
                <a:cubicBezTo>
                  <a:pt x="129123" y="2976937"/>
                  <a:pt x="57158" y="2912554"/>
                  <a:pt x="19935" y="2820932"/>
                </a:cubicBezTo>
                <a:cubicBezTo>
                  <a:pt x="-9844" y="2744168"/>
                  <a:pt x="2564" y="2583210"/>
                  <a:pt x="2564" y="2476730"/>
                </a:cubicBezTo>
                <a:cubicBezTo>
                  <a:pt x="2564" y="2236532"/>
                  <a:pt x="2564" y="1996334"/>
                  <a:pt x="2564" y="1758613"/>
                </a:cubicBezTo>
                <a:cubicBezTo>
                  <a:pt x="2564" y="1674420"/>
                  <a:pt x="2564" y="1590227"/>
                  <a:pt x="2564" y="1506034"/>
                </a:cubicBezTo>
                <a:cubicBezTo>
                  <a:pt x="2564" y="1421840"/>
                  <a:pt x="2564" y="1337647"/>
                  <a:pt x="2564" y="1253454"/>
                </a:cubicBezTo>
                <a:cubicBezTo>
                  <a:pt x="2564" y="1015732"/>
                  <a:pt x="2564" y="775535"/>
                  <a:pt x="2564" y="535337"/>
                </a:cubicBezTo>
                <a:cubicBezTo>
                  <a:pt x="2564" y="428857"/>
                  <a:pt x="-9844" y="267900"/>
                  <a:pt x="19935" y="191135"/>
                </a:cubicBezTo>
                <a:cubicBezTo>
                  <a:pt x="57158" y="99514"/>
                  <a:pt x="129123" y="35131"/>
                  <a:pt x="230867" y="10368"/>
                </a:cubicBezTo>
                <a:cubicBezTo>
                  <a:pt x="270572" y="-2013"/>
                  <a:pt x="317722" y="2939"/>
                  <a:pt x="362390" y="2939"/>
                </a:cubicBezTo>
                <a:cubicBezTo>
                  <a:pt x="439319" y="2939"/>
                  <a:pt x="513766" y="2939"/>
                  <a:pt x="590694" y="2939"/>
                </a:cubicBezTo>
                <a:cubicBezTo>
                  <a:pt x="873592" y="2939"/>
                  <a:pt x="1156490" y="2939"/>
                  <a:pt x="1441870" y="2939"/>
                </a:cubicBezTo>
                <a:cubicBezTo>
                  <a:pt x="2620613" y="2939"/>
                  <a:pt x="3799355" y="2939"/>
                  <a:pt x="4978098" y="2939"/>
                </a:cubicBezTo>
                <a:cubicBezTo>
                  <a:pt x="5290775" y="2939"/>
                  <a:pt x="5605933" y="2939"/>
                  <a:pt x="5921092" y="2939"/>
                </a:cubicBezTo>
                <a:cubicBezTo>
                  <a:pt x="5986854" y="2939"/>
                  <a:pt x="6069366" y="-1394"/>
                  <a:pt x="6145674" y="463"/>
                </a:cubicBezTo>
                <a:close/>
              </a:path>
            </a:pathLst>
          </a:custGeom>
        </p:spPr>
        <p:txBody>
          <a:bodyPr wrap="square">
            <a:noAutofit/>
          </a:bodyPr>
          <a:lstStyle>
            <a:lvl1pPr>
              <a:defRPr>
                <a:latin typeface="Metropolis" panose="00000500000000000000" pitchFamily="50" charset="0"/>
              </a:defRPr>
            </a:lvl1pPr>
          </a:lstStyle>
          <a:p>
            <a:endParaRPr lang="fr-CA"/>
          </a:p>
        </p:txBody>
      </p:sp>
    </p:spTree>
    <p:extLst>
      <p:ext uri="{BB962C8B-B14F-4D97-AF65-F5344CB8AC3E}">
        <p14:creationId xmlns:p14="http://schemas.microsoft.com/office/powerpoint/2010/main" val="101117540"/>
      </p:ext>
    </p:extLst>
  </p:cSld>
  <p:clrMapOvr>
    <a:masterClrMapping/>
  </p:clrMapOvr>
  <p:transition spd="slow">
    <p:push dir="u"/>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90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235200" y="0"/>
            <a:ext cx="9956800" cy="6858000"/>
          </a:xfrm>
          <a:prstGeom prst="rect">
            <a:avLst/>
          </a:prstGeom>
        </p:spPr>
        <p:txBody>
          <a:bodyPr/>
          <a:lstStyle>
            <a:lvl1pPr>
              <a:defRPr>
                <a:latin typeface="Metropolis" panose="00000500000000000000" pitchFamily="50" charset="0"/>
              </a:defRPr>
            </a:lvl1pPr>
          </a:lstStyle>
          <a:p>
            <a:endParaRPr lang="fr-CA"/>
          </a:p>
        </p:txBody>
      </p:sp>
    </p:spTree>
    <p:extLst>
      <p:ext uri="{BB962C8B-B14F-4D97-AF65-F5344CB8AC3E}">
        <p14:creationId xmlns:p14="http://schemas.microsoft.com/office/powerpoint/2010/main" val="1835968567"/>
      </p:ext>
    </p:extLst>
  </p:cSld>
  <p:clrMapOvr>
    <a:masterClrMapping/>
  </p:clrMapOvr>
  <p:transition spd="slow">
    <p:push dir="u"/>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23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4A19B24-CAAA-4B06-8E17-83BD16F3E4CB}"/>
              </a:ext>
            </a:extLst>
          </p:cNvPr>
          <p:cNvSpPr>
            <a:spLocks noGrp="1"/>
          </p:cNvSpPr>
          <p:nvPr>
            <p:ph type="pic" sz="quarter" idx="10"/>
          </p:nvPr>
        </p:nvSpPr>
        <p:spPr>
          <a:xfrm>
            <a:off x="0" y="0"/>
            <a:ext cx="8147240" cy="6765616"/>
          </a:xfrm>
          <a:custGeom>
            <a:avLst/>
            <a:gdLst>
              <a:gd name="connsiteX0" fmla="*/ 0 w 8147240"/>
              <a:gd name="connsiteY0" fmla="*/ 0 h 6765616"/>
              <a:gd name="connsiteX1" fmla="*/ 8147240 w 8147240"/>
              <a:gd name="connsiteY1" fmla="*/ 0 h 6765616"/>
              <a:gd name="connsiteX2" fmla="*/ 8128854 w 8147240"/>
              <a:gd name="connsiteY2" fmla="*/ 38980 h 6765616"/>
              <a:gd name="connsiteX3" fmla="*/ 8003534 w 8147240"/>
              <a:gd name="connsiteY3" fmla="*/ 205917 h 6765616"/>
              <a:gd name="connsiteX4" fmla="*/ 7603740 w 8147240"/>
              <a:gd name="connsiteY4" fmla="*/ 409072 h 6765616"/>
              <a:gd name="connsiteX5" fmla="*/ 6924225 w 8147240"/>
              <a:gd name="connsiteY5" fmla="*/ 1760570 h 6765616"/>
              <a:gd name="connsiteX6" fmla="*/ 5889693 w 8147240"/>
              <a:gd name="connsiteY6" fmla="*/ 2478668 h 6765616"/>
              <a:gd name="connsiteX7" fmla="*/ 5324511 w 8147240"/>
              <a:gd name="connsiteY7" fmla="*/ 3915476 h 6765616"/>
              <a:gd name="connsiteX8" fmla="*/ 4141924 w 8147240"/>
              <a:gd name="connsiteY8" fmla="*/ 4946118 h 6765616"/>
              <a:gd name="connsiteX9" fmla="*/ 3511443 w 8147240"/>
              <a:gd name="connsiteY9" fmla="*/ 5850898 h 6765616"/>
              <a:gd name="connsiteX10" fmla="*/ 2749439 w 8147240"/>
              <a:gd name="connsiteY10" fmla="*/ 6486976 h 6765616"/>
              <a:gd name="connsiteX11" fmla="*/ 2361474 w 8147240"/>
              <a:gd name="connsiteY11" fmla="*/ 6765605 h 6765616"/>
              <a:gd name="connsiteX12" fmla="*/ 1968502 w 8147240"/>
              <a:gd name="connsiteY12" fmla="*/ 5938284 h 6765616"/>
              <a:gd name="connsiteX13" fmla="*/ 517367 w 8147240"/>
              <a:gd name="connsiteY13" fmla="*/ 5542550 h 6765616"/>
              <a:gd name="connsiteX14" fmla="*/ 76137 w 8147240"/>
              <a:gd name="connsiteY14" fmla="*/ 4534978 h 6765616"/>
              <a:gd name="connsiteX15" fmla="*/ 0 w 8147240"/>
              <a:gd name="connsiteY15" fmla="*/ 4463449 h 676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47240" h="6765616">
                <a:moveTo>
                  <a:pt x="0" y="0"/>
                </a:moveTo>
                <a:lnTo>
                  <a:pt x="8147240" y="0"/>
                </a:lnTo>
                <a:lnTo>
                  <a:pt x="8128854" y="38980"/>
                </a:lnTo>
                <a:cubicBezTo>
                  <a:pt x="8101837" y="90282"/>
                  <a:pt x="8064099" y="144123"/>
                  <a:pt x="8003534" y="205917"/>
                </a:cubicBezTo>
                <a:cubicBezTo>
                  <a:pt x="7744030" y="470733"/>
                  <a:pt x="7860273" y="139293"/>
                  <a:pt x="7603740" y="409072"/>
                </a:cubicBezTo>
                <a:cubicBezTo>
                  <a:pt x="7346120" y="680010"/>
                  <a:pt x="7429977" y="1205442"/>
                  <a:pt x="6924225" y="1760570"/>
                </a:cubicBezTo>
                <a:cubicBezTo>
                  <a:pt x="6418476" y="2315699"/>
                  <a:pt x="6385516" y="1922958"/>
                  <a:pt x="5889693" y="2478668"/>
                </a:cubicBezTo>
                <a:cubicBezTo>
                  <a:pt x="5392783" y="3035540"/>
                  <a:pt x="5751827" y="3402405"/>
                  <a:pt x="5324511" y="3915476"/>
                </a:cubicBezTo>
                <a:cubicBezTo>
                  <a:pt x="4897199" y="4428547"/>
                  <a:pt x="4511069" y="4539865"/>
                  <a:pt x="4141924" y="4946118"/>
                </a:cubicBezTo>
                <a:cubicBezTo>
                  <a:pt x="3773869" y="5351211"/>
                  <a:pt x="3743526" y="5594089"/>
                  <a:pt x="3511443" y="5850898"/>
                </a:cubicBezTo>
                <a:cubicBezTo>
                  <a:pt x="3279362" y="6107708"/>
                  <a:pt x="3162797" y="6032050"/>
                  <a:pt x="2749439" y="6486976"/>
                </a:cubicBezTo>
                <a:cubicBezTo>
                  <a:pt x="2560841" y="6689777"/>
                  <a:pt x="2440985" y="6766722"/>
                  <a:pt x="2361474" y="6765605"/>
                </a:cubicBezTo>
                <a:cubicBezTo>
                  <a:pt x="2122940" y="6762253"/>
                  <a:pt x="2247512" y="6056339"/>
                  <a:pt x="1968502" y="5938284"/>
                </a:cubicBezTo>
                <a:cubicBezTo>
                  <a:pt x="1596491" y="5780880"/>
                  <a:pt x="1031263" y="6000494"/>
                  <a:pt x="517367" y="5542550"/>
                </a:cubicBezTo>
                <a:cubicBezTo>
                  <a:pt x="35590" y="5113227"/>
                  <a:pt x="449520" y="4923513"/>
                  <a:pt x="76137" y="4534978"/>
                </a:cubicBezTo>
                <a:lnTo>
                  <a:pt x="0" y="4463449"/>
                </a:lnTo>
                <a:close/>
              </a:path>
            </a:pathLst>
          </a:custGeom>
        </p:spPr>
        <p:txBody>
          <a:bodyPr wrap="square">
            <a:noAutofit/>
          </a:bodyPr>
          <a:lstStyle>
            <a:lvl1pPr>
              <a:defRPr>
                <a:latin typeface="Metropolis" panose="00000500000000000000" pitchFamily="50" charset="0"/>
              </a:defRPr>
            </a:lvl1pPr>
          </a:lstStyle>
          <a:p>
            <a:endParaRPr lang="fr-CA"/>
          </a:p>
        </p:txBody>
      </p:sp>
    </p:spTree>
    <p:extLst>
      <p:ext uri="{BB962C8B-B14F-4D97-AF65-F5344CB8AC3E}">
        <p14:creationId xmlns:p14="http://schemas.microsoft.com/office/powerpoint/2010/main" val="1971001914"/>
      </p:ext>
    </p:extLst>
  </p:cSld>
  <p:clrMapOvr>
    <a:masterClrMapping/>
  </p:clrMapOvr>
  <p:transition spd="slow">
    <p:push dir="u"/>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91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2A6AE8B-8EC7-4781-A0D7-79CB17AA2CC3}"/>
              </a:ext>
            </a:extLst>
          </p:cNvPr>
          <p:cNvSpPr>
            <a:spLocks noGrp="1"/>
          </p:cNvSpPr>
          <p:nvPr>
            <p:ph type="pic" sz="quarter" idx="10"/>
          </p:nvPr>
        </p:nvSpPr>
        <p:spPr>
          <a:xfrm>
            <a:off x="0" y="1"/>
            <a:ext cx="12192000" cy="4293179"/>
          </a:xfrm>
          <a:custGeom>
            <a:avLst/>
            <a:gdLst>
              <a:gd name="connsiteX0" fmla="*/ 0 w 12192000"/>
              <a:gd name="connsiteY0" fmla="*/ 0 h 4293179"/>
              <a:gd name="connsiteX1" fmla="*/ 12192000 w 12192000"/>
              <a:gd name="connsiteY1" fmla="*/ 0 h 4293179"/>
              <a:gd name="connsiteX2" fmla="*/ 12192000 w 12192000"/>
              <a:gd name="connsiteY2" fmla="*/ 3618492 h 4293179"/>
              <a:gd name="connsiteX3" fmla="*/ 12128095 w 12192000"/>
              <a:gd name="connsiteY3" fmla="*/ 3609719 h 4293179"/>
              <a:gd name="connsiteX4" fmla="*/ 11316154 w 12192000"/>
              <a:gd name="connsiteY4" fmla="*/ 3338783 h 4293179"/>
              <a:gd name="connsiteX5" fmla="*/ 8645811 w 12192000"/>
              <a:gd name="connsiteY5" fmla="*/ 3232370 h 4293179"/>
              <a:gd name="connsiteX6" fmla="*/ 7922674 w 12192000"/>
              <a:gd name="connsiteY6" fmla="*/ 3009903 h 4293179"/>
              <a:gd name="connsiteX7" fmla="*/ 7208750 w 12192000"/>
              <a:gd name="connsiteY7" fmla="*/ 3084827 h 4293179"/>
              <a:gd name="connsiteX8" fmla="*/ 5806529 w 12192000"/>
              <a:gd name="connsiteY8" fmla="*/ 3255868 h 4293179"/>
              <a:gd name="connsiteX9" fmla="*/ 4646334 w 12192000"/>
              <a:gd name="connsiteY9" fmla="*/ 3499164 h 4293179"/>
              <a:gd name="connsiteX10" fmla="*/ 2470166 w 12192000"/>
              <a:gd name="connsiteY10" fmla="*/ 3776303 h 4293179"/>
              <a:gd name="connsiteX11" fmla="*/ 1430132 w 12192000"/>
              <a:gd name="connsiteY11" fmla="*/ 4162661 h 4293179"/>
              <a:gd name="connsiteX12" fmla="*/ 88187 w 12192000"/>
              <a:gd name="connsiteY12" fmla="*/ 4283625 h 4293179"/>
              <a:gd name="connsiteX13" fmla="*/ 0 w 12192000"/>
              <a:gd name="connsiteY13" fmla="*/ 4293179 h 429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4293179">
                <a:moveTo>
                  <a:pt x="0" y="0"/>
                </a:moveTo>
                <a:lnTo>
                  <a:pt x="12192000" y="0"/>
                </a:lnTo>
                <a:lnTo>
                  <a:pt x="12192000" y="3618492"/>
                </a:lnTo>
                <a:lnTo>
                  <a:pt x="12128095" y="3609719"/>
                </a:lnTo>
                <a:cubicBezTo>
                  <a:pt x="11441004" y="3505242"/>
                  <a:pt x="12202708" y="3454228"/>
                  <a:pt x="11316154" y="3338783"/>
                </a:cubicBezTo>
                <a:cubicBezTo>
                  <a:pt x="10370495" y="3215642"/>
                  <a:pt x="9330377" y="3274696"/>
                  <a:pt x="8645811" y="3232370"/>
                </a:cubicBezTo>
                <a:cubicBezTo>
                  <a:pt x="8132384" y="3200625"/>
                  <a:pt x="8361618" y="3010805"/>
                  <a:pt x="7922674" y="3009903"/>
                </a:cubicBezTo>
                <a:cubicBezTo>
                  <a:pt x="7776360" y="3009603"/>
                  <a:pt x="7555804" y="3030294"/>
                  <a:pt x="7208750" y="3084827"/>
                </a:cubicBezTo>
                <a:cubicBezTo>
                  <a:pt x="6448099" y="3207156"/>
                  <a:pt x="6233599" y="3186812"/>
                  <a:pt x="5806529" y="3255868"/>
                </a:cubicBezTo>
                <a:cubicBezTo>
                  <a:pt x="5379456" y="3324924"/>
                  <a:pt x="5323620" y="3390234"/>
                  <a:pt x="4646334" y="3499164"/>
                </a:cubicBezTo>
                <a:cubicBezTo>
                  <a:pt x="3967042" y="3608405"/>
                  <a:pt x="3256497" y="3638338"/>
                  <a:pt x="2470166" y="3776303"/>
                </a:cubicBezTo>
                <a:cubicBezTo>
                  <a:pt x="1683830" y="3914268"/>
                  <a:pt x="2344534" y="4012918"/>
                  <a:pt x="1430132" y="4162661"/>
                </a:cubicBezTo>
                <a:cubicBezTo>
                  <a:pt x="745832" y="4274734"/>
                  <a:pt x="540639" y="4243348"/>
                  <a:pt x="88187" y="4283625"/>
                </a:cubicBezTo>
                <a:lnTo>
                  <a:pt x="0" y="4293179"/>
                </a:lnTo>
                <a:close/>
              </a:path>
            </a:pathLst>
          </a:custGeom>
        </p:spPr>
        <p:txBody>
          <a:bodyPr wrap="square">
            <a:noAutofit/>
          </a:bodyPr>
          <a:lstStyle>
            <a:lvl1pPr>
              <a:defRPr>
                <a:latin typeface="Metropolis" panose="00000500000000000000" pitchFamily="50" charset="0"/>
              </a:defRPr>
            </a:lvl1pPr>
          </a:lstStyle>
          <a:p>
            <a:endParaRPr lang="fr-CA"/>
          </a:p>
        </p:txBody>
      </p:sp>
    </p:spTree>
    <p:extLst>
      <p:ext uri="{BB962C8B-B14F-4D97-AF65-F5344CB8AC3E}">
        <p14:creationId xmlns:p14="http://schemas.microsoft.com/office/powerpoint/2010/main" val="1024608954"/>
      </p:ext>
    </p:extLst>
  </p:cSld>
  <p:clrMapOvr>
    <a:masterClrMapping/>
  </p:clrMapOvr>
  <p:transition spd="slow">
    <p:push di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30" name="Picture Placeholder 29">
            <a:extLst>
              <a:ext uri="{FF2B5EF4-FFF2-40B4-BE49-F238E27FC236}">
                <a16:creationId xmlns:a16="http://schemas.microsoft.com/office/drawing/2014/main" id="{6F9B3C74-8845-4838-A491-D57FB014C2B0}"/>
              </a:ext>
            </a:extLst>
          </p:cNvPr>
          <p:cNvSpPr>
            <a:spLocks noGrp="1"/>
          </p:cNvSpPr>
          <p:nvPr>
            <p:ph type="pic" sz="quarter" idx="10"/>
          </p:nvPr>
        </p:nvSpPr>
        <p:spPr>
          <a:xfrm>
            <a:off x="579797" y="1557621"/>
            <a:ext cx="7050136" cy="3742758"/>
          </a:xfrm>
          <a:custGeom>
            <a:avLst/>
            <a:gdLst>
              <a:gd name="connsiteX0" fmla="*/ 3027588 w 4135629"/>
              <a:gd name="connsiteY0" fmla="*/ 476250 h 2195512"/>
              <a:gd name="connsiteX1" fmla="*/ 2338483 w 4135629"/>
              <a:gd name="connsiteY1" fmla="*/ 1097756 h 2195512"/>
              <a:gd name="connsiteX2" fmla="*/ 3037159 w 4135629"/>
              <a:gd name="connsiteY2" fmla="*/ 1719262 h 2195512"/>
              <a:gd name="connsiteX3" fmla="*/ 3480611 w 4135629"/>
              <a:gd name="connsiteY3" fmla="*/ 1536655 h 2195512"/>
              <a:gd name="connsiteX4" fmla="*/ 3659268 w 4135629"/>
              <a:gd name="connsiteY4" fmla="*/ 1088145 h 2195512"/>
              <a:gd name="connsiteX5" fmla="*/ 3037159 w 4135629"/>
              <a:gd name="connsiteY5" fmla="*/ 476250 h 2195512"/>
              <a:gd name="connsiteX6" fmla="*/ 3027588 w 4135629"/>
              <a:gd name="connsiteY6" fmla="*/ 476250 h 2195512"/>
              <a:gd name="connsiteX7" fmla="*/ 1095280 w 4135629"/>
              <a:gd name="connsiteY7" fmla="*/ 476250 h 2195512"/>
              <a:gd name="connsiteX8" fmla="*/ 476361 w 4135629"/>
              <a:gd name="connsiteY8" fmla="*/ 1088145 h 2195512"/>
              <a:gd name="connsiteX9" fmla="*/ 655018 w 4135629"/>
              <a:gd name="connsiteY9" fmla="*/ 1536655 h 2195512"/>
              <a:gd name="connsiteX10" fmla="*/ 1095280 w 4135629"/>
              <a:gd name="connsiteY10" fmla="*/ 1719262 h 2195512"/>
              <a:gd name="connsiteX11" fmla="*/ 1797146 w 4135629"/>
              <a:gd name="connsiteY11" fmla="*/ 1097756 h 2195512"/>
              <a:gd name="connsiteX12" fmla="*/ 1108041 w 4135629"/>
              <a:gd name="connsiteY12" fmla="*/ 476250 h 2195512"/>
              <a:gd name="connsiteX13" fmla="*/ 1095280 w 4135629"/>
              <a:gd name="connsiteY13" fmla="*/ 476250 h 2195512"/>
              <a:gd name="connsiteX14" fmla="*/ 1096947 w 4135629"/>
              <a:gd name="connsiteY14" fmla="*/ 0 h 2195512"/>
              <a:gd name="connsiteX15" fmla="*/ 1116077 w 4135629"/>
              <a:gd name="connsiteY15" fmla="*/ 0 h 2195512"/>
              <a:gd name="connsiteX16" fmla="*/ 2069409 w 4135629"/>
              <a:gd name="connsiteY16" fmla="*/ 587172 h 2195512"/>
              <a:gd name="connsiteX17" fmla="*/ 3019552 w 4135629"/>
              <a:gd name="connsiteY17" fmla="*/ 0 h 2195512"/>
              <a:gd name="connsiteX18" fmla="*/ 3038683 w 4135629"/>
              <a:gd name="connsiteY18" fmla="*/ 0 h 2195512"/>
              <a:gd name="connsiteX19" fmla="*/ 4135493 w 4135629"/>
              <a:gd name="connsiteY19" fmla="*/ 1081800 h 2195512"/>
              <a:gd name="connsiteX20" fmla="*/ 3038683 w 4135629"/>
              <a:gd name="connsiteY20" fmla="*/ 2195512 h 2195512"/>
              <a:gd name="connsiteX21" fmla="*/ 2069409 w 4135629"/>
              <a:gd name="connsiteY21" fmla="*/ 1611532 h 2195512"/>
              <a:gd name="connsiteX22" fmla="*/ 2066220 w 4135629"/>
              <a:gd name="connsiteY22" fmla="*/ 1611532 h 2195512"/>
              <a:gd name="connsiteX23" fmla="*/ 1096947 w 4135629"/>
              <a:gd name="connsiteY23" fmla="*/ 2195512 h 2195512"/>
              <a:gd name="connsiteX24" fmla="*/ 137 w 4135629"/>
              <a:gd name="connsiteY24" fmla="*/ 1081800 h 2195512"/>
              <a:gd name="connsiteX25" fmla="*/ 1096947 w 4135629"/>
              <a:gd name="connsiteY25" fmla="*/ 0 h 21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135629" h="2195512">
                <a:moveTo>
                  <a:pt x="3027588" y="476250"/>
                </a:moveTo>
                <a:cubicBezTo>
                  <a:pt x="2555424" y="482657"/>
                  <a:pt x="2338483" y="1033683"/>
                  <a:pt x="2338483" y="1097756"/>
                </a:cubicBezTo>
                <a:cubicBezTo>
                  <a:pt x="2338483" y="1161829"/>
                  <a:pt x="2558614" y="1719262"/>
                  <a:pt x="3037159" y="1719262"/>
                </a:cubicBezTo>
                <a:cubicBezTo>
                  <a:pt x="3206245" y="1719262"/>
                  <a:pt x="3362570" y="1655189"/>
                  <a:pt x="3480611" y="1536655"/>
                </a:cubicBezTo>
                <a:cubicBezTo>
                  <a:pt x="3598652" y="1414916"/>
                  <a:pt x="3662458" y="1257938"/>
                  <a:pt x="3659268" y="1088145"/>
                </a:cubicBezTo>
                <a:cubicBezTo>
                  <a:pt x="3652887" y="751763"/>
                  <a:pt x="3375331" y="476250"/>
                  <a:pt x="3037159" y="476250"/>
                </a:cubicBezTo>
                <a:cubicBezTo>
                  <a:pt x="3033969" y="476250"/>
                  <a:pt x="3030779" y="476250"/>
                  <a:pt x="3027588" y="476250"/>
                </a:cubicBezTo>
                <a:close/>
                <a:moveTo>
                  <a:pt x="1095280" y="476250"/>
                </a:moveTo>
                <a:cubicBezTo>
                  <a:pt x="757108" y="476250"/>
                  <a:pt x="479552" y="751763"/>
                  <a:pt x="476361" y="1088145"/>
                </a:cubicBezTo>
                <a:cubicBezTo>
                  <a:pt x="473171" y="1257938"/>
                  <a:pt x="536977" y="1414916"/>
                  <a:pt x="655018" y="1536655"/>
                </a:cubicBezTo>
                <a:cubicBezTo>
                  <a:pt x="769869" y="1655189"/>
                  <a:pt x="929384" y="1719262"/>
                  <a:pt x="1095280" y="1719262"/>
                </a:cubicBezTo>
                <a:cubicBezTo>
                  <a:pt x="1580206" y="1719262"/>
                  <a:pt x="1797146" y="1158625"/>
                  <a:pt x="1797146" y="1097756"/>
                </a:cubicBezTo>
                <a:cubicBezTo>
                  <a:pt x="1797146" y="1033683"/>
                  <a:pt x="1580206" y="482657"/>
                  <a:pt x="1108041" y="476250"/>
                </a:cubicBezTo>
                <a:cubicBezTo>
                  <a:pt x="1101660" y="476250"/>
                  <a:pt x="1098470" y="476250"/>
                  <a:pt x="1095280" y="476250"/>
                </a:cubicBezTo>
                <a:close/>
                <a:moveTo>
                  <a:pt x="1096947" y="0"/>
                </a:moveTo>
                <a:cubicBezTo>
                  <a:pt x="1103323" y="0"/>
                  <a:pt x="1109700" y="0"/>
                  <a:pt x="1116077" y="0"/>
                </a:cubicBezTo>
                <a:cubicBezTo>
                  <a:pt x="1530569" y="6382"/>
                  <a:pt x="1887670" y="242528"/>
                  <a:pt x="2069409" y="587172"/>
                </a:cubicBezTo>
                <a:cubicBezTo>
                  <a:pt x="2247959" y="242528"/>
                  <a:pt x="2605060" y="6382"/>
                  <a:pt x="3019552" y="0"/>
                </a:cubicBezTo>
                <a:cubicBezTo>
                  <a:pt x="3025929" y="0"/>
                  <a:pt x="3032306" y="0"/>
                  <a:pt x="3038683" y="0"/>
                </a:cubicBezTo>
                <a:cubicBezTo>
                  <a:pt x="3634914" y="0"/>
                  <a:pt x="4129116" y="485055"/>
                  <a:pt x="4135493" y="1081800"/>
                </a:cubicBezTo>
                <a:cubicBezTo>
                  <a:pt x="4145058" y="1694501"/>
                  <a:pt x="3650856" y="2195512"/>
                  <a:pt x="3038683" y="2195512"/>
                </a:cubicBezTo>
                <a:cubicBezTo>
                  <a:pt x="2621002" y="2195512"/>
                  <a:pt x="2254336" y="1959367"/>
                  <a:pt x="2069409" y="1611532"/>
                </a:cubicBezTo>
                <a:cubicBezTo>
                  <a:pt x="2069409" y="1608340"/>
                  <a:pt x="2066220" y="1608340"/>
                  <a:pt x="2066220" y="1611532"/>
                </a:cubicBezTo>
                <a:cubicBezTo>
                  <a:pt x="1881293" y="1959367"/>
                  <a:pt x="1517815" y="2195512"/>
                  <a:pt x="1096947" y="2195512"/>
                </a:cubicBezTo>
                <a:cubicBezTo>
                  <a:pt x="484773" y="2195512"/>
                  <a:pt x="-9429" y="1694501"/>
                  <a:pt x="137" y="1081800"/>
                </a:cubicBezTo>
                <a:cubicBezTo>
                  <a:pt x="9702" y="485055"/>
                  <a:pt x="500716" y="0"/>
                  <a:pt x="1096947" y="0"/>
                </a:cubicBezTo>
                <a:close/>
              </a:path>
            </a:pathLst>
          </a:custGeom>
        </p:spPr>
        <p:txBody>
          <a:bodyPr wrap="square">
            <a:noAutofit/>
          </a:bodyPr>
          <a:lstStyle>
            <a:lvl1pPr>
              <a:defRPr>
                <a:latin typeface="Metropolis" panose="00000500000000000000" pitchFamily="50" charset="0"/>
              </a:defRPr>
            </a:lvl1pPr>
          </a:lstStyle>
          <a:p>
            <a:endParaRPr lang="fr-CA"/>
          </a:p>
        </p:txBody>
      </p:sp>
    </p:spTree>
    <p:extLst>
      <p:ext uri="{BB962C8B-B14F-4D97-AF65-F5344CB8AC3E}">
        <p14:creationId xmlns:p14="http://schemas.microsoft.com/office/powerpoint/2010/main" val="293716569"/>
      </p:ext>
    </p:extLst>
  </p:cSld>
  <p:clrMapOvr>
    <a:masterClrMapping/>
  </p:clrMapOvr>
  <p:transition spd="slow">
    <p:push dir="u"/>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85_Custom Layout">
    <p:spTree>
      <p:nvGrpSpPr>
        <p:cNvPr id="1" name=""/>
        <p:cNvGrpSpPr/>
        <p:nvPr/>
      </p:nvGrpSpPr>
      <p:grpSpPr>
        <a:xfrm>
          <a:off x="0" y="0"/>
          <a:ext cx="0" cy="0"/>
          <a:chOff x="0" y="0"/>
          <a:chExt cx="0" cy="0"/>
        </a:xfrm>
      </p:grpSpPr>
      <p:sp>
        <p:nvSpPr>
          <p:cNvPr id="13" name="Picture Placeholder 12"/>
          <p:cNvSpPr>
            <a:spLocks noGrp="1"/>
          </p:cNvSpPr>
          <p:nvPr>
            <p:ph type="pic" sz="quarter" idx="12"/>
          </p:nvPr>
        </p:nvSpPr>
        <p:spPr>
          <a:xfrm>
            <a:off x="8948880" y="336550"/>
            <a:ext cx="2908300" cy="6184900"/>
          </a:xfrm>
          <a:prstGeom prst="rect">
            <a:avLst/>
          </a:prstGeom>
        </p:spPr>
        <p:txBody>
          <a:bodyPr wrap="square">
            <a:noAutofit/>
          </a:bodyPr>
          <a:lstStyle>
            <a:lvl1pPr>
              <a:defRPr>
                <a:latin typeface="Metropolis" panose="00000500000000000000" pitchFamily="50" charset="0"/>
              </a:defRPr>
            </a:lvl1pPr>
          </a:lstStyle>
          <a:p>
            <a:endParaRPr lang="fr-CA"/>
          </a:p>
        </p:txBody>
      </p:sp>
      <p:sp>
        <p:nvSpPr>
          <p:cNvPr id="14" name="Picture Placeholder 13"/>
          <p:cNvSpPr>
            <a:spLocks noGrp="1"/>
          </p:cNvSpPr>
          <p:nvPr>
            <p:ph type="pic" sz="quarter" idx="10"/>
          </p:nvPr>
        </p:nvSpPr>
        <p:spPr>
          <a:xfrm>
            <a:off x="5926280" y="336550"/>
            <a:ext cx="2908300" cy="6184900"/>
          </a:xfrm>
          <a:prstGeom prst="rect">
            <a:avLst/>
          </a:prstGeom>
        </p:spPr>
        <p:txBody>
          <a:bodyPr wrap="square">
            <a:noAutofit/>
          </a:bodyPr>
          <a:lstStyle>
            <a:lvl1pPr>
              <a:defRPr>
                <a:latin typeface="Metropolis" panose="00000500000000000000" pitchFamily="50" charset="0"/>
              </a:defRPr>
            </a:lvl1pPr>
          </a:lstStyle>
          <a:p>
            <a:endParaRPr lang="fr-CA"/>
          </a:p>
        </p:txBody>
      </p:sp>
    </p:spTree>
    <p:extLst>
      <p:ext uri="{BB962C8B-B14F-4D97-AF65-F5344CB8AC3E}">
        <p14:creationId xmlns:p14="http://schemas.microsoft.com/office/powerpoint/2010/main" val="169404714"/>
      </p:ext>
    </p:extLst>
  </p:cSld>
  <p:clrMapOvr>
    <a:masterClrMapping/>
  </p:clrMapOvr>
  <p:transition spd="slow">
    <p:push dir="u"/>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22_Custom Layout">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334820" y="4036290"/>
            <a:ext cx="5591460" cy="2485159"/>
          </a:xfrm>
          <a:prstGeom prst="rect">
            <a:avLst/>
          </a:prstGeom>
        </p:spPr>
        <p:txBody>
          <a:bodyPr wrap="square">
            <a:noAutofit/>
          </a:bodyPr>
          <a:lstStyle>
            <a:lvl1pPr>
              <a:defRPr>
                <a:latin typeface="Metropolis" panose="00000500000000000000" pitchFamily="50" charset="0"/>
              </a:defRPr>
            </a:lvl1pPr>
          </a:lstStyle>
          <a:p>
            <a:endParaRPr lang="fr-CA"/>
          </a:p>
        </p:txBody>
      </p:sp>
      <p:sp>
        <p:nvSpPr>
          <p:cNvPr id="4" name="Picture Placeholder 13">
            <a:extLst>
              <a:ext uri="{FF2B5EF4-FFF2-40B4-BE49-F238E27FC236}">
                <a16:creationId xmlns:a16="http://schemas.microsoft.com/office/drawing/2014/main" id="{51472A0C-A957-4954-BA7F-3A26CD7E6C06}"/>
              </a:ext>
            </a:extLst>
          </p:cNvPr>
          <p:cNvSpPr>
            <a:spLocks noGrp="1"/>
          </p:cNvSpPr>
          <p:nvPr>
            <p:ph type="pic" sz="quarter" idx="13"/>
          </p:nvPr>
        </p:nvSpPr>
        <p:spPr>
          <a:xfrm>
            <a:off x="334820" y="336550"/>
            <a:ext cx="5591460" cy="3505777"/>
          </a:xfrm>
          <a:prstGeom prst="rect">
            <a:avLst/>
          </a:prstGeom>
        </p:spPr>
        <p:txBody>
          <a:bodyPr wrap="square">
            <a:noAutofit/>
          </a:bodyPr>
          <a:lstStyle>
            <a:lvl1pPr>
              <a:defRPr>
                <a:latin typeface="Metropolis" panose="00000500000000000000" pitchFamily="50" charset="0"/>
              </a:defRPr>
            </a:lvl1pPr>
          </a:lstStyle>
          <a:p>
            <a:endParaRPr lang="fr-CA"/>
          </a:p>
        </p:txBody>
      </p:sp>
    </p:spTree>
    <p:extLst>
      <p:ext uri="{BB962C8B-B14F-4D97-AF65-F5344CB8AC3E}">
        <p14:creationId xmlns:p14="http://schemas.microsoft.com/office/powerpoint/2010/main" val="2097475053"/>
      </p:ext>
    </p:extLst>
  </p:cSld>
  <p:clrMapOvr>
    <a:masterClrMapping/>
  </p:clrMapOvr>
  <p:transition spd="slow">
    <p:push dir="u"/>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87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AFEC7D5-8471-4764-AD65-D93C85C4F739}"/>
              </a:ext>
            </a:extLst>
          </p:cNvPr>
          <p:cNvSpPr>
            <a:spLocks noGrp="1"/>
          </p:cNvSpPr>
          <p:nvPr>
            <p:ph type="pic" sz="quarter" idx="12"/>
          </p:nvPr>
        </p:nvSpPr>
        <p:spPr>
          <a:xfrm>
            <a:off x="7618510" y="0"/>
            <a:ext cx="4573490" cy="6858000"/>
          </a:xfrm>
          <a:custGeom>
            <a:avLst/>
            <a:gdLst>
              <a:gd name="connsiteX0" fmla="*/ 1632355 w 4573490"/>
              <a:gd name="connsiteY0" fmla="*/ 0 h 6858000"/>
              <a:gd name="connsiteX1" fmla="*/ 2368137 w 4573490"/>
              <a:gd name="connsiteY1" fmla="*/ 0 h 6858000"/>
              <a:gd name="connsiteX2" fmla="*/ 4573490 w 4573490"/>
              <a:gd name="connsiteY2" fmla="*/ 0 h 6858000"/>
              <a:gd name="connsiteX3" fmla="*/ 4573489 w 4573490"/>
              <a:gd name="connsiteY3" fmla="*/ 6858000 h 6858000"/>
              <a:gd name="connsiteX4" fmla="*/ 2386815 w 4573490"/>
              <a:gd name="connsiteY4" fmla="*/ 6858000 h 6858000"/>
              <a:gd name="connsiteX5" fmla="*/ 2386810 w 4573490"/>
              <a:gd name="connsiteY5" fmla="*/ 6858000 h 6858000"/>
              <a:gd name="connsiteX6" fmla="*/ 2368136 w 4573490"/>
              <a:gd name="connsiteY6" fmla="*/ 6858000 h 6858000"/>
              <a:gd name="connsiteX7" fmla="*/ 2368136 w 4573490"/>
              <a:gd name="connsiteY7" fmla="*/ 6856069 h 6858000"/>
              <a:gd name="connsiteX8" fmla="*/ 330049 w 4573490"/>
              <a:gd name="connsiteY8" fmla="*/ 6645303 h 6858000"/>
              <a:gd name="connsiteX9" fmla="*/ 529 w 4573490"/>
              <a:gd name="connsiteY9" fmla="*/ 6491517 h 6858000"/>
              <a:gd name="connsiteX10" fmla="*/ 45503 w 4573490"/>
              <a:gd name="connsiteY10" fmla="*/ 6373841 h 6858000"/>
              <a:gd name="connsiteX11" fmla="*/ 1176389 w 4573490"/>
              <a:gd name="connsiteY11" fmla="*/ 5495159 h 6858000"/>
              <a:gd name="connsiteX12" fmla="*/ 942917 w 4573490"/>
              <a:gd name="connsiteY12" fmla="*/ 4916516 h 6858000"/>
              <a:gd name="connsiteX13" fmla="*/ 1898699 w 4573490"/>
              <a:gd name="connsiteY13" fmla="*/ 4030691 h 6858000"/>
              <a:gd name="connsiteX14" fmla="*/ 519746 w 4573490"/>
              <a:gd name="connsiteY14" fmla="*/ 2987703 h 6858000"/>
              <a:gd name="connsiteX15" fmla="*/ 1577673 w 4573490"/>
              <a:gd name="connsiteY15" fmla="*/ 2137597 h 6858000"/>
              <a:gd name="connsiteX16" fmla="*/ 1110726 w 4573490"/>
              <a:gd name="connsiteY16" fmla="*/ 1137472 h 6858000"/>
              <a:gd name="connsiteX17" fmla="*/ 1548489 w 4573490"/>
              <a:gd name="connsiteY17" fmla="*/ 465959 h 6858000"/>
              <a:gd name="connsiteX18" fmla="*/ 1612586 w 4573490"/>
              <a:gd name="connsiteY18" fmla="*/ 148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73490" h="6858000">
                <a:moveTo>
                  <a:pt x="1632355" y="0"/>
                </a:moveTo>
                <a:lnTo>
                  <a:pt x="2368137" y="0"/>
                </a:lnTo>
                <a:lnTo>
                  <a:pt x="4573490" y="0"/>
                </a:lnTo>
                <a:lnTo>
                  <a:pt x="4573489" y="6858000"/>
                </a:lnTo>
                <a:lnTo>
                  <a:pt x="2386815" y="6858000"/>
                </a:lnTo>
                <a:lnTo>
                  <a:pt x="2386810" y="6858000"/>
                </a:lnTo>
                <a:lnTo>
                  <a:pt x="2368136" y="6858000"/>
                </a:lnTo>
                <a:lnTo>
                  <a:pt x="2368136" y="6856069"/>
                </a:lnTo>
                <a:lnTo>
                  <a:pt x="330049" y="6645303"/>
                </a:lnTo>
                <a:cubicBezTo>
                  <a:pt x="170447" y="6615388"/>
                  <a:pt x="10846" y="6585474"/>
                  <a:pt x="529" y="6491517"/>
                </a:cubicBezTo>
                <a:cubicBezTo>
                  <a:pt x="-2910" y="6460198"/>
                  <a:pt x="10238" y="6421763"/>
                  <a:pt x="45503" y="6373841"/>
                </a:cubicBezTo>
                <a:cubicBezTo>
                  <a:pt x="186559" y="6182150"/>
                  <a:pt x="1026821" y="5738047"/>
                  <a:pt x="1176389" y="5495159"/>
                </a:cubicBezTo>
                <a:cubicBezTo>
                  <a:pt x="1325959" y="5252272"/>
                  <a:pt x="822531" y="5160594"/>
                  <a:pt x="942917" y="4916516"/>
                </a:cubicBezTo>
                <a:cubicBezTo>
                  <a:pt x="1063302" y="4672437"/>
                  <a:pt x="1969228" y="4352159"/>
                  <a:pt x="1898699" y="4030691"/>
                </a:cubicBezTo>
                <a:cubicBezTo>
                  <a:pt x="1828171" y="3709222"/>
                  <a:pt x="573250" y="3303219"/>
                  <a:pt x="519746" y="2987703"/>
                </a:cubicBezTo>
                <a:cubicBezTo>
                  <a:pt x="466241" y="2672187"/>
                  <a:pt x="1479177" y="2445970"/>
                  <a:pt x="1577673" y="2137597"/>
                </a:cubicBezTo>
                <a:cubicBezTo>
                  <a:pt x="1676170" y="1829225"/>
                  <a:pt x="1115590" y="1416078"/>
                  <a:pt x="1110726" y="1137472"/>
                </a:cubicBezTo>
                <a:cubicBezTo>
                  <a:pt x="1105862" y="858866"/>
                  <a:pt x="1447560" y="838625"/>
                  <a:pt x="1548489" y="465959"/>
                </a:cubicBezTo>
                <a:cubicBezTo>
                  <a:pt x="1573721" y="372793"/>
                  <a:pt x="1594736" y="265674"/>
                  <a:pt x="1612586" y="148091"/>
                </a:cubicBezTo>
                <a:close/>
              </a:path>
            </a:pathLst>
          </a:custGeom>
        </p:spPr>
        <p:txBody>
          <a:bodyPr wrap="square">
            <a:noAutofit/>
          </a:bodyPr>
          <a:lstStyle>
            <a:lvl1pPr>
              <a:defRPr>
                <a:latin typeface="Metropolis" panose="00000500000000000000" pitchFamily="50" charset="0"/>
              </a:defRPr>
            </a:lvl1pPr>
          </a:lstStyle>
          <a:p>
            <a:endParaRPr lang="fr-CA"/>
          </a:p>
        </p:txBody>
      </p:sp>
    </p:spTree>
    <p:extLst>
      <p:ext uri="{BB962C8B-B14F-4D97-AF65-F5344CB8AC3E}">
        <p14:creationId xmlns:p14="http://schemas.microsoft.com/office/powerpoint/2010/main" val="258467651"/>
      </p:ext>
    </p:extLst>
  </p:cSld>
  <p:clrMapOvr>
    <a:masterClrMapping/>
  </p:clrMapOvr>
  <p:transition spd="slow">
    <p:push dir="u"/>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3784600" y="0"/>
            <a:ext cx="3873500" cy="6858000"/>
          </a:xfrm>
          <a:prstGeom prst="rect">
            <a:avLst/>
          </a:prstGeom>
        </p:spPr>
        <p:txBody>
          <a:bodyPr/>
          <a:lstStyle>
            <a:lvl1pPr>
              <a:defRPr>
                <a:latin typeface="Metropolis" panose="00000500000000000000" pitchFamily="50" charset="0"/>
              </a:defRPr>
            </a:lvl1pPr>
          </a:lstStyle>
          <a:p>
            <a:endParaRPr lang="fr-CA"/>
          </a:p>
        </p:txBody>
      </p:sp>
      <p:sp>
        <p:nvSpPr>
          <p:cNvPr id="2" name="Date Placeholder 1"/>
          <p:cNvSpPr>
            <a:spLocks noGrp="1"/>
          </p:cNvSpPr>
          <p:nvPr>
            <p:ph type="dt" sz="half" idx="11"/>
          </p:nvPr>
        </p:nvSpPr>
        <p:spPr>
          <a:xfrm>
            <a:off x="838200" y="6356350"/>
            <a:ext cx="2743200" cy="365125"/>
          </a:xfrm>
          <a:prstGeom prst="rect">
            <a:avLst/>
          </a:prstGeom>
        </p:spPr>
        <p:txBody>
          <a:bodyPr/>
          <a:lstStyle/>
          <a:p>
            <a:fld id="{C566E749-6CAA-4C36-A520-BA3168FFA669}" type="datetimeFigureOut">
              <a:rPr lang="fr-CA" smtClean="0"/>
              <a:pPr/>
              <a:t>2021-02-04</a:t>
            </a:fld>
            <a:endParaRPr lang="fr-CA"/>
          </a:p>
        </p:txBody>
      </p:sp>
      <p:sp>
        <p:nvSpPr>
          <p:cNvPr id="3" name="Footer Placeholder 2"/>
          <p:cNvSpPr>
            <a:spLocks noGrp="1"/>
          </p:cNvSpPr>
          <p:nvPr>
            <p:ph type="ftr" sz="quarter" idx="12"/>
          </p:nvPr>
        </p:nvSpPr>
        <p:spPr/>
        <p:txBody>
          <a:bodyPr/>
          <a:lstStyle/>
          <a:p>
            <a:endParaRPr lang="fr-CA"/>
          </a:p>
        </p:txBody>
      </p:sp>
      <p:sp>
        <p:nvSpPr>
          <p:cNvPr id="4" name="Slide Number Placeholder 3"/>
          <p:cNvSpPr>
            <a:spLocks noGrp="1"/>
          </p:cNvSpPr>
          <p:nvPr>
            <p:ph type="sldNum" sz="quarter" idx="13"/>
          </p:nvPr>
        </p:nvSpPr>
        <p:spPr/>
        <p:txBody>
          <a:bodyPr/>
          <a:lstStyle/>
          <a:p>
            <a:fld id="{9C527BFA-2C0E-4CEC-B6A5-913A56FEF4B4}" type="slidenum">
              <a:rPr lang="fr-CA" smtClean="0"/>
              <a:pPr/>
              <a:t>‹#›</a:t>
            </a:fld>
            <a:endParaRPr lang="fr-CA"/>
          </a:p>
        </p:txBody>
      </p:sp>
      <p:sp>
        <p:nvSpPr>
          <p:cNvPr id="6" name="Picture Placeholder 5"/>
          <p:cNvSpPr>
            <a:spLocks noGrp="1"/>
          </p:cNvSpPr>
          <p:nvPr>
            <p:ph type="pic" sz="quarter" idx="14"/>
          </p:nvPr>
        </p:nvSpPr>
        <p:spPr>
          <a:xfrm>
            <a:off x="5513388" y="6526213"/>
            <a:ext cx="914400" cy="914400"/>
          </a:xfrm>
          <a:prstGeom prst="rect">
            <a:avLst/>
          </a:prstGeom>
        </p:spPr>
        <p:txBody>
          <a:bodyPr/>
          <a:lstStyle/>
          <a:p>
            <a:endParaRPr lang="en-US"/>
          </a:p>
        </p:txBody>
      </p:sp>
    </p:spTree>
    <p:extLst>
      <p:ext uri="{BB962C8B-B14F-4D97-AF65-F5344CB8AC3E}">
        <p14:creationId xmlns:p14="http://schemas.microsoft.com/office/powerpoint/2010/main" val="3464543991"/>
      </p:ext>
    </p:extLst>
  </p:cSld>
  <p:clrMapOvr>
    <a:masterClrMapping/>
  </p:clrMapOvr>
  <p:transition spd="slow">
    <p:push dir="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EE48000-DE67-4FD0-B440-0C0AB6538B75}"/>
              </a:ext>
            </a:extLst>
          </p:cNvPr>
          <p:cNvSpPr>
            <a:spLocks noGrp="1"/>
          </p:cNvSpPr>
          <p:nvPr>
            <p:ph type="pic" sz="quarter" idx="10" hasCustomPrompt="1"/>
          </p:nvPr>
        </p:nvSpPr>
        <p:spPr>
          <a:xfrm>
            <a:off x="3639778" y="1"/>
            <a:ext cx="8552222" cy="6858000"/>
          </a:xfrm>
          <a:custGeom>
            <a:avLst/>
            <a:gdLst>
              <a:gd name="connsiteX0" fmla="*/ 3434241 w 8552222"/>
              <a:gd name="connsiteY0" fmla="*/ 0 h 6858000"/>
              <a:gd name="connsiteX1" fmla="*/ 8552222 w 8552222"/>
              <a:gd name="connsiteY1" fmla="*/ 0 h 6858000"/>
              <a:gd name="connsiteX2" fmla="*/ 8552222 w 8552222"/>
              <a:gd name="connsiteY2" fmla="*/ 6858000 h 6858000"/>
              <a:gd name="connsiteX3" fmla="*/ 3434241 w 8552222"/>
              <a:gd name="connsiteY3" fmla="*/ 6858000 h 6858000"/>
              <a:gd name="connsiteX4" fmla="*/ 3434241 w 8552222"/>
              <a:gd name="connsiteY4" fmla="*/ 6857999 h 6858000"/>
              <a:gd name="connsiteX5" fmla="*/ 0 w 8552222"/>
              <a:gd name="connsiteY5" fmla="*/ 6857999 h 6858000"/>
              <a:gd name="connsiteX6" fmla="*/ 0 w 8552222"/>
              <a:gd name="connsiteY6" fmla="*/ 6845083 h 6858000"/>
              <a:gd name="connsiteX7" fmla="*/ 1112435 w 8552222"/>
              <a:gd name="connsiteY7" fmla="*/ 6121775 h 6858000"/>
              <a:gd name="connsiteX8" fmla="*/ 1260331 w 8552222"/>
              <a:gd name="connsiteY8" fmla="*/ 4145596 h 6858000"/>
              <a:gd name="connsiteX9" fmla="*/ 2121986 w 8552222"/>
              <a:gd name="connsiteY9" fmla="*/ 3112300 h 6858000"/>
              <a:gd name="connsiteX10" fmla="*/ 2083404 w 8552222"/>
              <a:gd name="connsiteY10" fmla="*/ 1949841 h 6858000"/>
              <a:gd name="connsiteX11" fmla="*/ 3150827 w 8552222"/>
              <a:gd name="connsiteY11" fmla="*/ 1084456 h 6858000"/>
              <a:gd name="connsiteX12" fmla="*/ 3313818 w 8552222"/>
              <a:gd name="connsiteY12" fmla="*/ 252346 h 6858000"/>
              <a:gd name="connsiteX13" fmla="*/ 3335760 w 8552222"/>
              <a:gd name="connsiteY13" fmla="*/ 1 h 6858000"/>
              <a:gd name="connsiteX14" fmla="*/ 3434241 w 8552222"/>
              <a:gd name="connsiteY14"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52222" h="6858000">
                <a:moveTo>
                  <a:pt x="3434241" y="0"/>
                </a:moveTo>
                <a:lnTo>
                  <a:pt x="8552222" y="0"/>
                </a:lnTo>
                <a:lnTo>
                  <a:pt x="8552222" y="6858000"/>
                </a:lnTo>
                <a:lnTo>
                  <a:pt x="3434241" y="6858000"/>
                </a:lnTo>
                <a:lnTo>
                  <a:pt x="3434241" y="6857999"/>
                </a:lnTo>
                <a:lnTo>
                  <a:pt x="0" y="6857999"/>
                </a:lnTo>
                <a:lnTo>
                  <a:pt x="0" y="6845083"/>
                </a:lnTo>
                <a:cubicBezTo>
                  <a:pt x="245422" y="6573843"/>
                  <a:pt x="902380" y="6571690"/>
                  <a:pt x="1112435" y="6121775"/>
                </a:cubicBezTo>
                <a:cubicBezTo>
                  <a:pt x="1322490" y="5671862"/>
                  <a:pt x="1092072" y="4647176"/>
                  <a:pt x="1260331" y="4145596"/>
                </a:cubicBezTo>
                <a:cubicBezTo>
                  <a:pt x="1428589" y="3644017"/>
                  <a:pt x="1984807" y="3478259"/>
                  <a:pt x="2121986" y="3112300"/>
                </a:cubicBezTo>
                <a:cubicBezTo>
                  <a:pt x="2259164" y="2746341"/>
                  <a:pt x="1911930" y="2287816"/>
                  <a:pt x="2083404" y="1949841"/>
                </a:cubicBezTo>
                <a:cubicBezTo>
                  <a:pt x="2254877" y="1611867"/>
                  <a:pt x="2918265" y="1648464"/>
                  <a:pt x="3150827" y="1084456"/>
                </a:cubicBezTo>
                <a:cubicBezTo>
                  <a:pt x="3232587" y="886172"/>
                  <a:pt x="3280304" y="584389"/>
                  <a:pt x="3313818" y="252346"/>
                </a:cubicBezTo>
                <a:lnTo>
                  <a:pt x="3335760" y="1"/>
                </a:lnTo>
                <a:lnTo>
                  <a:pt x="3434241" y="1"/>
                </a:lnTo>
                <a:close/>
              </a:path>
            </a:pathLst>
          </a:custGeom>
        </p:spPr>
        <p:txBody>
          <a:bodyPr wrap="square">
            <a:noAutofit/>
          </a:bodyPr>
          <a:lstStyle>
            <a:lvl1pPr marL="0" indent="0">
              <a:buNone/>
              <a:defRPr sz="1800">
                <a:latin typeface="Metropolis" panose="00000500000000000000" pitchFamily="50" charset="0"/>
              </a:defRPr>
            </a:lvl1pPr>
          </a:lstStyle>
          <a:p>
            <a:r>
              <a:rPr lang="en-CA"/>
              <a:t>Picture</a:t>
            </a:r>
            <a:endParaRPr lang="fr-CA"/>
          </a:p>
        </p:txBody>
      </p:sp>
    </p:spTree>
    <p:extLst>
      <p:ext uri="{BB962C8B-B14F-4D97-AF65-F5344CB8AC3E}">
        <p14:creationId xmlns:p14="http://schemas.microsoft.com/office/powerpoint/2010/main" val="2442204293"/>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A5E1555-ED82-41EE-8F5E-3F7FB830DF46}"/>
              </a:ext>
            </a:extLst>
          </p:cNvPr>
          <p:cNvSpPr>
            <a:spLocks noGrp="1"/>
          </p:cNvSpPr>
          <p:nvPr>
            <p:ph type="pic" sz="quarter" idx="11"/>
          </p:nvPr>
        </p:nvSpPr>
        <p:spPr>
          <a:xfrm>
            <a:off x="0" y="1"/>
            <a:ext cx="8552222" cy="6858000"/>
          </a:xfrm>
          <a:custGeom>
            <a:avLst/>
            <a:gdLst>
              <a:gd name="connsiteX0" fmla="*/ 0 w 8552222"/>
              <a:gd name="connsiteY0" fmla="*/ 0 h 6858000"/>
              <a:gd name="connsiteX1" fmla="*/ 5117981 w 8552222"/>
              <a:gd name="connsiteY1" fmla="*/ 0 h 6858000"/>
              <a:gd name="connsiteX2" fmla="*/ 5117981 w 8552222"/>
              <a:gd name="connsiteY2" fmla="*/ 1 h 6858000"/>
              <a:gd name="connsiteX3" fmla="*/ 5216462 w 8552222"/>
              <a:gd name="connsiteY3" fmla="*/ 1 h 6858000"/>
              <a:gd name="connsiteX4" fmla="*/ 5238404 w 8552222"/>
              <a:gd name="connsiteY4" fmla="*/ 252346 h 6858000"/>
              <a:gd name="connsiteX5" fmla="*/ 5401395 w 8552222"/>
              <a:gd name="connsiteY5" fmla="*/ 1084456 h 6858000"/>
              <a:gd name="connsiteX6" fmla="*/ 6468818 w 8552222"/>
              <a:gd name="connsiteY6" fmla="*/ 1949841 h 6858000"/>
              <a:gd name="connsiteX7" fmla="*/ 6430236 w 8552222"/>
              <a:gd name="connsiteY7" fmla="*/ 3112300 h 6858000"/>
              <a:gd name="connsiteX8" fmla="*/ 7291891 w 8552222"/>
              <a:gd name="connsiteY8" fmla="*/ 4145596 h 6858000"/>
              <a:gd name="connsiteX9" fmla="*/ 7439787 w 8552222"/>
              <a:gd name="connsiteY9" fmla="*/ 6121775 h 6858000"/>
              <a:gd name="connsiteX10" fmla="*/ 8552222 w 8552222"/>
              <a:gd name="connsiteY10" fmla="*/ 6845083 h 6858000"/>
              <a:gd name="connsiteX11" fmla="*/ 8552222 w 8552222"/>
              <a:gd name="connsiteY11" fmla="*/ 6857999 h 6858000"/>
              <a:gd name="connsiteX12" fmla="*/ 5117981 w 8552222"/>
              <a:gd name="connsiteY12" fmla="*/ 6857999 h 6858000"/>
              <a:gd name="connsiteX13" fmla="*/ 5117981 w 8552222"/>
              <a:gd name="connsiteY13" fmla="*/ 6858000 h 6858000"/>
              <a:gd name="connsiteX14" fmla="*/ 0 w 8552222"/>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52222" h="6858000">
                <a:moveTo>
                  <a:pt x="0" y="0"/>
                </a:moveTo>
                <a:lnTo>
                  <a:pt x="5117981" y="0"/>
                </a:lnTo>
                <a:lnTo>
                  <a:pt x="5117981" y="1"/>
                </a:lnTo>
                <a:lnTo>
                  <a:pt x="5216462" y="1"/>
                </a:lnTo>
                <a:lnTo>
                  <a:pt x="5238404" y="252346"/>
                </a:lnTo>
                <a:cubicBezTo>
                  <a:pt x="5271918" y="584389"/>
                  <a:pt x="5319635" y="886172"/>
                  <a:pt x="5401395" y="1084456"/>
                </a:cubicBezTo>
                <a:cubicBezTo>
                  <a:pt x="5633957" y="1648464"/>
                  <a:pt x="6297345" y="1611867"/>
                  <a:pt x="6468818" y="1949841"/>
                </a:cubicBezTo>
                <a:cubicBezTo>
                  <a:pt x="6640292" y="2287816"/>
                  <a:pt x="6293058" y="2746341"/>
                  <a:pt x="6430236" y="3112300"/>
                </a:cubicBezTo>
                <a:cubicBezTo>
                  <a:pt x="6567415" y="3478259"/>
                  <a:pt x="7123633" y="3644017"/>
                  <a:pt x="7291891" y="4145596"/>
                </a:cubicBezTo>
                <a:cubicBezTo>
                  <a:pt x="7460150" y="4647176"/>
                  <a:pt x="7229732" y="5671862"/>
                  <a:pt x="7439787" y="6121775"/>
                </a:cubicBezTo>
                <a:cubicBezTo>
                  <a:pt x="7649842" y="6571690"/>
                  <a:pt x="8306800" y="6573843"/>
                  <a:pt x="8552222" y="6845083"/>
                </a:cubicBezTo>
                <a:lnTo>
                  <a:pt x="8552222" y="6857999"/>
                </a:lnTo>
                <a:lnTo>
                  <a:pt x="5117981" y="6857999"/>
                </a:lnTo>
                <a:lnTo>
                  <a:pt x="5117981" y="6858000"/>
                </a:lnTo>
                <a:lnTo>
                  <a:pt x="0" y="6858000"/>
                </a:lnTo>
                <a:close/>
              </a:path>
            </a:pathLst>
          </a:custGeom>
        </p:spPr>
        <p:txBody>
          <a:bodyPr wrap="square">
            <a:noAutofit/>
          </a:bodyPr>
          <a:lstStyle>
            <a:lvl1pPr>
              <a:defRPr>
                <a:latin typeface="Metropolis" panose="00000500000000000000" pitchFamily="50" charset="0"/>
              </a:defRPr>
            </a:lvl1pPr>
          </a:lstStyle>
          <a:p>
            <a:endParaRPr lang="fr-CA"/>
          </a:p>
        </p:txBody>
      </p:sp>
    </p:spTree>
    <p:extLst>
      <p:ext uri="{BB962C8B-B14F-4D97-AF65-F5344CB8AC3E}">
        <p14:creationId xmlns:p14="http://schemas.microsoft.com/office/powerpoint/2010/main" val="3598184919"/>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38C6E84-A95F-4D53-873B-C92895076A9A}"/>
              </a:ext>
            </a:extLst>
          </p:cNvPr>
          <p:cNvSpPr>
            <a:spLocks noGrp="1"/>
          </p:cNvSpPr>
          <p:nvPr>
            <p:ph type="pic" sz="quarter" idx="11"/>
          </p:nvPr>
        </p:nvSpPr>
        <p:spPr>
          <a:xfrm>
            <a:off x="4" y="0"/>
            <a:ext cx="12191997" cy="4504712"/>
          </a:xfrm>
          <a:custGeom>
            <a:avLst/>
            <a:gdLst>
              <a:gd name="connsiteX0" fmla="*/ 0 w 12191997"/>
              <a:gd name="connsiteY0" fmla="*/ 0 h 4504712"/>
              <a:gd name="connsiteX1" fmla="*/ 12191997 w 12191997"/>
              <a:gd name="connsiteY1" fmla="*/ 0 h 4504712"/>
              <a:gd name="connsiteX2" fmla="*/ 12191997 w 12191997"/>
              <a:gd name="connsiteY2" fmla="*/ 1168952 h 4504712"/>
              <a:gd name="connsiteX3" fmla="*/ 11743385 w 12191997"/>
              <a:gd name="connsiteY3" fmla="*/ 1190894 h 4504712"/>
              <a:gd name="connsiteX4" fmla="*/ 10264079 w 12191997"/>
              <a:gd name="connsiteY4" fmla="*/ 1353885 h 4504712"/>
              <a:gd name="connsiteX5" fmla="*/ 8725616 w 12191997"/>
              <a:gd name="connsiteY5" fmla="*/ 2421308 h 4504712"/>
              <a:gd name="connsiteX6" fmla="*/ 6659023 w 12191997"/>
              <a:gd name="connsiteY6" fmla="*/ 2382726 h 4504712"/>
              <a:gd name="connsiteX7" fmla="*/ 4822052 w 12191997"/>
              <a:gd name="connsiteY7" fmla="*/ 3244381 h 4504712"/>
              <a:gd name="connsiteX8" fmla="*/ 1308845 w 12191997"/>
              <a:gd name="connsiteY8" fmla="*/ 3392277 h 4504712"/>
              <a:gd name="connsiteX9" fmla="*/ 22964 w 12191997"/>
              <a:gd name="connsiteY9" fmla="*/ 4504712 h 4504712"/>
              <a:gd name="connsiteX10" fmla="*/ 2 w 12191997"/>
              <a:gd name="connsiteY10" fmla="*/ 4504712 h 4504712"/>
              <a:gd name="connsiteX11" fmla="*/ 2 w 12191997"/>
              <a:gd name="connsiteY11" fmla="*/ 1070471 h 4504712"/>
              <a:gd name="connsiteX12" fmla="*/ 0 w 12191997"/>
              <a:gd name="connsiteY12" fmla="*/ 1070471 h 450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1997" h="4504712">
                <a:moveTo>
                  <a:pt x="0" y="0"/>
                </a:moveTo>
                <a:lnTo>
                  <a:pt x="12191997" y="0"/>
                </a:lnTo>
                <a:lnTo>
                  <a:pt x="12191997" y="1168952"/>
                </a:lnTo>
                <a:lnTo>
                  <a:pt x="11743385" y="1190894"/>
                </a:lnTo>
                <a:cubicBezTo>
                  <a:pt x="11153087" y="1224408"/>
                  <a:pt x="10616583" y="1272125"/>
                  <a:pt x="10264079" y="1353885"/>
                </a:cubicBezTo>
                <a:cubicBezTo>
                  <a:pt x="9261397" y="1586447"/>
                  <a:pt x="9326459" y="2249835"/>
                  <a:pt x="8725616" y="2421308"/>
                </a:cubicBezTo>
                <a:cubicBezTo>
                  <a:pt x="8124772" y="2592782"/>
                  <a:pt x="7309616" y="2245548"/>
                  <a:pt x="6659023" y="2382726"/>
                </a:cubicBezTo>
                <a:cubicBezTo>
                  <a:pt x="6008429" y="2519905"/>
                  <a:pt x="5713748" y="3076123"/>
                  <a:pt x="4822052" y="3244381"/>
                </a:cubicBezTo>
                <a:cubicBezTo>
                  <a:pt x="3930354" y="3412640"/>
                  <a:pt x="2108690" y="3182222"/>
                  <a:pt x="1308845" y="3392277"/>
                </a:cubicBezTo>
                <a:cubicBezTo>
                  <a:pt x="508996" y="3602332"/>
                  <a:pt x="505168" y="4259290"/>
                  <a:pt x="22964" y="4504712"/>
                </a:cubicBezTo>
                <a:lnTo>
                  <a:pt x="2" y="4504712"/>
                </a:lnTo>
                <a:lnTo>
                  <a:pt x="2" y="1070471"/>
                </a:lnTo>
                <a:lnTo>
                  <a:pt x="0" y="1070471"/>
                </a:lnTo>
                <a:close/>
              </a:path>
            </a:pathLst>
          </a:custGeom>
        </p:spPr>
        <p:txBody>
          <a:bodyPr wrap="square">
            <a:noAutofit/>
          </a:bodyPr>
          <a:lstStyle>
            <a:lvl1pPr>
              <a:defRPr>
                <a:latin typeface="Metropolis" panose="00000500000000000000" pitchFamily="50" charset="0"/>
              </a:defRPr>
            </a:lvl1pPr>
          </a:lstStyle>
          <a:p>
            <a:endParaRPr lang="fr-CA"/>
          </a:p>
        </p:txBody>
      </p:sp>
    </p:spTree>
    <p:extLst>
      <p:ext uri="{BB962C8B-B14F-4D97-AF65-F5344CB8AC3E}">
        <p14:creationId xmlns:p14="http://schemas.microsoft.com/office/powerpoint/2010/main" val="3989495191"/>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12057"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etropolis" panose="00000500000000000000" pitchFamily="50" charset="0"/>
              </a:defRPr>
            </a:lvl1pPr>
          </a:lstStyle>
          <a:p>
            <a:r>
              <a:rPr lang="fr-CA" dirty="0" smtClean="0"/>
              <a:t>playdinwiddie.com</a:t>
            </a:r>
            <a:endParaRPr lang="fr-CA" dirty="0"/>
          </a:p>
        </p:txBody>
      </p:sp>
      <p:sp>
        <p:nvSpPr>
          <p:cNvPr id="6" name="Slide Number Placeholder 5"/>
          <p:cNvSpPr>
            <a:spLocks noGrp="1"/>
          </p:cNvSpPr>
          <p:nvPr>
            <p:ph type="sldNum" sz="quarter" idx="4"/>
          </p:nvPr>
        </p:nvSpPr>
        <p:spPr>
          <a:xfrm>
            <a:off x="6082549" y="6329455"/>
            <a:ext cx="2743200" cy="365125"/>
          </a:xfrm>
          <a:prstGeom prst="rect">
            <a:avLst/>
          </a:prstGeom>
        </p:spPr>
        <p:txBody>
          <a:bodyPr vert="horz" lIns="91440" tIns="45720" rIns="91440" bIns="45720" rtlCol="0" anchor="ctr"/>
          <a:lstStyle>
            <a:lvl1pPr algn="r">
              <a:defRPr sz="1200">
                <a:solidFill>
                  <a:schemeClr val="tx1">
                    <a:tint val="75000"/>
                  </a:schemeClr>
                </a:solidFill>
                <a:latin typeface="Metropolis" panose="00000500000000000000" pitchFamily="50" charset="0"/>
              </a:defRPr>
            </a:lvl1pPr>
          </a:lstStyle>
          <a:p>
            <a:fld id="{9C527BFA-2C0E-4CEC-B6A5-913A56FEF4B4}" type="slidenum">
              <a:rPr lang="fr-CA" smtClean="0"/>
              <a:pPr/>
              <a:t>‹#›</a:t>
            </a:fld>
            <a:endParaRPr lang="fr-CA" dirty="0"/>
          </a:p>
        </p:txBody>
      </p:sp>
      <p:pic>
        <p:nvPicPr>
          <p:cNvPr id="2" name="Picture 1"/>
          <p:cNvPicPr>
            <a:picLocks noChangeAspect="1"/>
          </p:cNvPicPr>
          <p:nvPr userDrawn="1"/>
        </p:nvPicPr>
        <p:blipFill>
          <a:blip r:embed="rId65" cstate="hqprint">
            <a:extLst>
              <a:ext uri="{28A0092B-C50C-407E-A947-70E740481C1C}">
                <a14:useLocalDpi xmlns:a14="http://schemas.microsoft.com/office/drawing/2010/main" val="0"/>
              </a:ext>
            </a:extLst>
          </a:blip>
          <a:stretch>
            <a:fillRect/>
          </a:stretch>
        </p:blipFill>
        <p:spPr>
          <a:xfrm>
            <a:off x="10715467" y="5259947"/>
            <a:ext cx="1131391" cy="1132264"/>
          </a:xfrm>
          <a:prstGeom prst="rect">
            <a:avLst/>
          </a:prstGeom>
        </p:spPr>
      </p:pic>
      <p:sp>
        <p:nvSpPr>
          <p:cNvPr id="7" name="TextBox 6"/>
          <p:cNvSpPr txBox="1"/>
          <p:nvPr userDrawn="1"/>
        </p:nvSpPr>
        <p:spPr>
          <a:xfrm>
            <a:off x="10315523" y="6369289"/>
            <a:ext cx="1909482" cy="338554"/>
          </a:xfrm>
          <a:prstGeom prst="rect">
            <a:avLst/>
          </a:prstGeom>
          <a:noFill/>
        </p:spPr>
        <p:txBody>
          <a:bodyPr wrap="square" rtlCol="0">
            <a:spAutoFit/>
          </a:bodyPr>
          <a:lstStyle/>
          <a:p>
            <a:pPr algn="ctr"/>
            <a:r>
              <a:rPr lang="en-US" sz="1600" dirty="0" smtClean="0">
                <a:solidFill>
                  <a:schemeClr val="bg1"/>
                </a:solidFill>
                <a:latin typeface="Segoe Script" panose="030B0504020000000003" pitchFamily="66" charset="0"/>
              </a:rPr>
              <a:t>Sports Complex</a:t>
            </a:r>
            <a:endParaRPr lang="en-US" sz="1600" dirty="0">
              <a:solidFill>
                <a:schemeClr val="bg1"/>
              </a:solidFill>
              <a:latin typeface="Segoe Script" panose="030B0504020000000003" pitchFamily="66" charset="0"/>
            </a:endParaRPr>
          </a:p>
        </p:txBody>
      </p:sp>
    </p:spTree>
    <p:extLst>
      <p:ext uri="{BB962C8B-B14F-4D97-AF65-F5344CB8AC3E}">
        <p14:creationId xmlns:p14="http://schemas.microsoft.com/office/powerpoint/2010/main" val="1433167564"/>
      </p:ext>
    </p:extLst>
  </p:cSld>
  <p:clrMap bg1="lt1" tx1="dk1" bg2="lt2" tx2="dk2" accent1="accent1" accent2="accent2" accent3="accent3" accent4="accent4" accent5="accent5" accent6="accent6" hlink="hlink" folHlink="folHlink"/>
  <p:sldLayoutIdLst>
    <p:sldLayoutId id="2147483661" r:id="rId1"/>
    <p:sldLayoutId id="2147483933" r:id="rId2"/>
    <p:sldLayoutId id="2147483964" r:id="rId3"/>
    <p:sldLayoutId id="2147483649" r:id="rId4"/>
    <p:sldLayoutId id="2147483976" r:id="rId5"/>
    <p:sldLayoutId id="2147483974" r:id="rId6"/>
    <p:sldLayoutId id="2147483970" r:id="rId7"/>
    <p:sldLayoutId id="2147483973" r:id="rId8"/>
    <p:sldLayoutId id="2147483971" r:id="rId9"/>
    <p:sldLayoutId id="2147483972" r:id="rId10"/>
    <p:sldLayoutId id="2147483890" r:id="rId11"/>
    <p:sldLayoutId id="2147483951" r:id="rId12"/>
    <p:sldLayoutId id="2147483940" r:id="rId13"/>
    <p:sldLayoutId id="2147483910" r:id="rId14"/>
    <p:sldLayoutId id="2147483927" r:id="rId15"/>
    <p:sldLayoutId id="2147483900" r:id="rId16"/>
    <p:sldLayoutId id="2147483942" r:id="rId17"/>
    <p:sldLayoutId id="2147483928" r:id="rId18"/>
    <p:sldLayoutId id="2147483937" r:id="rId19"/>
    <p:sldLayoutId id="2147483966" r:id="rId20"/>
    <p:sldLayoutId id="2147483967" r:id="rId21"/>
    <p:sldLayoutId id="2147483938" r:id="rId22"/>
    <p:sldLayoutId id="2147483898" r:id="rId23"/>
    <p:sldLayoutId id="2147483897" r:id="rId24"/>
    <p:sldLayoutId id="2147483950" r:id="rId25"/>
    <p:sldLayoutId id="2147483932" r:id="rId26"/>
    <p:sldLayoutId id="2147483944" r:id="rId27"/>
    <p:sldLayoutId id="2147483960" r:id="rId28"/>
    <p:sldLayoutId id="2147483961" r:id="rId29"/>
    <p:sldLayoutId id="2147483889" r:id="rId30"/>
    <p:sldLayoutId id="2147483963" r:id="rId31"/>
    <p:sldLayoutId id="2147483953" r:id="rId32"/>
    <p:sldLayoutId id="2147483918" r:id="rId33"/>
    <p:sldLayoutId id="2147483829" r:id="rId34"/>
    <p:sldLayoutId id="2147483947" r:id="rId35"/>
    <p:sldLayoutId id="2147483939" r:id="rId36"/>
    <p:sldLayoutId id="2147483941" r:id="rId37"/>
    <p:sldLayoutId id="2147483945" r:id="rId38"/>
    <p:sldLayoutId id="2147483969" r:id="rId39"/>
    <p:sldLayoutId id="2147483926" r:id="rId40"/>
    <p:sldLayoutId id="2147483772" r:id="rId41"/>
    <p:sldLayoutId id="2147483854" r:id="rId42"/>
    <p:sldLayoutId id="2147483935" r:id="rId43"/>
    <p:sldLayoutId id="2147483952" r:id="rId44"/>
    <p:sldLayoutId id="2147483948" r:id="rId45"/>
    <p:sldLayoutId id="2147483949" r:id="rId46"/>
    <p:sldLayoutId id="2147483849" r:id="rId47"/>
    <p:sldLayoutId id="2147483708" r:id="rId48"/>
    <p:sldLayoutId id="2147483881" r:id="rId49"/>
    <p:sldLayoutId id="2147483896" r:id="rId50"/>
    <p:sldLayoutId id="2147483978" r:id="rId51"/>
    <p:sldLayoutId id="2147483977" r:id="rId52"/>
    <p:sldLayoutId id="2147483958" r:id="rId53"/>
    <p:sldLayoutId id="2147483912" r:id="rId54"/>
    <p:sldLayoutId id="2147483975" r:id="rId55"/>
    <p:sldLayoutId id="2147483929" r:id="rId56"/>
    <p:sldLayoutId id="2147483822" r:id="rId57"/>
    <p:sldLayoutId id="2147483962" r:id="rId58"/>
    <p:sldLayoutId id="2147483823" r:id="rId59"/>
    <p:sldLayoutId id="2147483817" r:id="rId60"/>
    <p:sldLayoutId id="2147483959" r:id="rId61"/>
    <p:sldLayoutId id="2147483922" r:id="rId62"/>
    <p:sldLayoutId id="2147483770" r:id="rId63"/>
  </p:sldLayoutIdLst>
  <p:transition spd="slow">
    <p:push dir="u"/>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eg"/><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2.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2.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png"/><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2.xml"/><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2.xml"/><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42.jfi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5.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image" Target="../media/image43.jfi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44.jfi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opening_games-162"/>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6255" b="6255"/>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68AD6C92-6F6A-4D3E-9B1F-B912848DB105}"/>
              </a:ext>
            </a:extLst>
          </p:cNvPr>
          <p:cNvSpPr/>
          <p:nvPr/>
        </p:nvSpPr>
        <p:spPr>
          <a:xfrm>
            <a:off x="0" y="-13643"/>
            <a:ext cx="12192000" cy="6871643"/>
          </a:xfrm>
          <a:prstGeom prst="rect">
            <a:avLst/>
          </a:prstGeom>
          <a:solidFill>
            <a:srgbClr val="0A5D67">
              <a:alpha val="60000"/>
            </a:srgbClr>
          </a:solidFill>
          <a:ln w="508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en-US" altLang="en-US" b="1" dirty="0">
              <a:solidFill>
                <a:srgbClr val="003300"/>
              </a:solidFill>
              <a:latin typeface="Metropolis" panose="00000500000000000000" pitchFamily="50" charset="0"/>
            </a:endParaRPr>
          </a:p>
        </p:txBody>
      </p:sp>
      <p:sp>
        <p:nvSpPr>
          <p:cNvPr id="10" name="TextBox 9">
            <a:extLst>
              <a:ext uri="{FF2B5EF4-FFF2-40B4-BE49-F238E27FC236}">
                <a16:creationId xmlns:a16="http://schemas.microsoft.com/office/drawing/2014/main" id="{99E13E89-778A-4D60-ABE2-05FE879372C0}"/>
              </a:ext>
            </a:extLst>
          </p:cNvPr>
          <p:cNvSpPr txBox="1"/>
          <p:nvPr/>
        </p:nvSpPr>
        <p:spPr>
          <a:xfrm>
            <a:off x="1712425" y="-14288"/>
            <a:ext cx="8844742" cy="830997"/>
          </a:xfrm>
          <a:prstGeom prst="rect">
            <a:avLst/>
          </a:prstGeom>
          <a:noFill/>
        </p:spPr>
        <p:txBody>
          <a:bodyPr wrap="square" rtlCol="0">
            <a:spAutoFit/>
          </a:bodyPr>
          <a:lstStyle/>
          <a:p>
            <a:pPr algn="ctr"/>
            <a:r>
              <a:rPr lang="en-CA" sz="4800" b="1" dirty="0" smtClean="0">
                <a:ln w="3175">
                  <a:solidFill>
                    <a:schemeClr val="accent4"/>
                  </a:solidFill>
                </a:ln>
                <a:solidFill>
                  <a:schemeClr val="bg1"/>
                </a:solidFill>
                <a:latin typeface="Metropolis Semi Bold"/>
                <a:ea typeface="Open Sans" panose="020B0606030504020204" pitchFamily="34" charset="0"/>
                <a:cs typeface="Poppins" panose="00000500000000000000" pitchFamily="2" charset="0"/>
              </a:rPr>
              <a:t>YOU ARE INVITED TO VISIT</a:t>
            </a:r>
            <a:endParaRPr lang="fr-CA" sz="4800" b="1" dirty="0">
              <a:ln w="3175">
                <a:solidFill>
                  <a:schemeClr val="accent4"/>
                </a:solidFill>
              </a:ln>
              <a:solidFill>
                <a:schemeClr val="bg1"/>
              </a:solidFill>
              <a:latin typeface="Metropolis Semi Bold"/>
              <a:ea typeface="Open Sans" panose="020B0606030504020204" pitchFamily="34" charset="0"/>
              <a:cs typeface="Poppins" panose="00000500000000000000" pitchFamily="2" charset="0"/>
            </a:endParaRPr>
          </a:p>
        </p:txBody>
      </p:sp>
      <p:sp>
        <p:nvSpPr>
          <p:cNvPr id="12" name="TextBox 11">
            <a:extLst>
              <a:ext uri="{FF2B5EF4-FFF2-40B4-BE49-F238E27FC236}">
                <a16:creationId xmlns:a16="http://schemas.microsoft.com/office/drawing/2014/main" id="{99E13E89-778A-4D60-ABE2-05FE879372C0}"/>
              </a:ext>
            </a:extLst>
          </p:cNvPr>
          <p:cNvSpPr txBox="1"/>
          <p:nvPr/>
        </p:nvSpPr>
        <p:spPr>
          <a:xfrm>
            <a:off x="167724" y="2562344"/>
            <a:ext cx="11698941" cy="1107996"/>
          </a:xfrm>
          <a:prstGeom prst="rect">
            <a:avLst/>
          </a:prstGeom>
          <a:noFill/>
        </p:spPr>
        <p:txBody>
          <a:bodyPr wrap="square" rtlCol="0">
            <a:spAutoFit/>
          </a:bodyPr>
          <a:lstStyle/>
          <a:p>
            <a:pPr algn="ctr"/>
            <a:r>
              <a:rPr lang="en-CA" sz="6600" dirty="0" smtClean="0">
                <a:solidFill>
                  <a:schemeClr val="bg1"/>
                </a:solidFill>
                <a:latin typeface="Segoe Script" panose="030B0504020000000003" pitchFamily="66" charset="0"/>
                <a:ea typeface="Open Sans" panose="020B0606030504020204" pitchFamily="34" charset="0"/>
                <a:cs typeface="Poppins" panose="00000500000000000000" pitchFamily="2" charset="0"/>
              </a:rPr>
              <a:t>Sports Complex</a:t>
            </a:r>
            <a:endParaRPr lang="fr-CA" sz="6600" dirty="0">
              <a:solidFill>
                <a:schemeClr val="bg1"/>
              </a:solidFill>
              <a:latin typeface="Segoe Script" panose="030B0504020000000003" pitchFamily="66" charset="0"/>
              <a:ea typeface="Open Sans" panose="020B0606030504020204" pitchFamily="34" charset="0"/>
              <a:cs typeface="Poppins" panose="00000500000000000000" pitchFamily="2" charset="0"/>
            </a:endParaRPr>
          </a:p>
        </p:txBody>
      </p:sp>
      <p:sp>
        <p:nvSpPr>
          <p:cNvPr id="13" name="TextBox 12">
            <a:extLst>
              <a:ext uri="{FF2B5EF4-FFF2-40B4-BE49-F238E27FC236}">
                <a16:creationId xmlns:a16="http://schemas.microsoft.com/office/drawing/2014/main" id="{99E13E89-778A-4D60-ABE2-05FE879372C0}"/>
              </a:ext>
            </a:extLst>
          </p:cNvPr>
          <p:cNvSpPr txBox="1"/>
          <p:nvPr/>
        </p:nvSpPr>
        <p:spPr>
          <a:xfrm>
            <a:off x="-389020" y="6468207"/>
            <a:ext cx="12979801" cy="307777"/>
          </a:xfrm>
          <a:prstGeom prst="rect">
            <a:avLst/>
          </a:prstGeom>
          <a:noFill/>
        </p:spPr>
        <p:txBody>
          <a:bodyPr wrap="square" rtlCol="0">
            <a:spAutoFit/>
          </a:bodyPr>
          <a:lstStyle/>
          <a:p>
            <a:pPr algn="ctr"/>
            <a:r>
              <a:rPr lang="en-US" altLang="en-US" sz="1400" b="1" dirty="0">
                <a:solidFill>
                  <a:schemeClr val="bg1"/>
                </a:solidFill>
                <a:latin typeface="Metropolis" panose="00000500000000000000" pitchFamily="50" charset="0"/>
              </a:rPr>
              <a:t>5850 R.B. </a:t>
            </a:r>
            <a:r>
              <a:rPr lang="en-US" altLang="en-US" sz="1400" b="1" dirty="0" err="1">
                <a:solidFill>
                  <a:schemeClr val="bg1"/>
                </a:solidFill>
                <a:latin typeface="Metropolis" panose="00000500000000000000" pitchFamily="50" charset="0"/>
              </a:rPr>
              <a:t>Pamplin</a:t>
            </a:r>
            <a:r>
              <a:rPr lang="en-US" altLang="en-US" sz="1400" b="1" dirty="0">
                <a:solidFill>
                  <a:schemeClr val="bg1"/>
                </a:solidFill>
                <a:latin typeface="Metropolis" panose="00000500000000000000" pitchFamily="50" charset="0"/>
              </a:rPr>
              <a:t> Dr. Sutherland, VA 23885 Phone:  804-862-8086  Fax:  804-862-8097  Email: DCPR@dinwiddieva.us</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222" y="5571092"/>
            <a:ext cx="2381250" cy="6286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08494" y="5328567"/>
            <a:ext cx="1096793" cy="1096793"/>
          </a:xfrm>
          <a:prstGeom prst="rect">
            <a:avLst/>
          </a:prstGeom>
        </p:spPr>
      </p:pic>
      <p:pic>
        <p:nvPicPr>
          <p:cNvPr id="7" name="Picture 6"/>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91509" y="695125"/>
            <a:ext cx="1947177" cy="1948680"/>
          </a:xfrm>
          <a:prstGeom prst="rect">
            <a:avLst/>
          </a:prstGeom>
        </p:spPr>
      </p:pic>
    </p:spTree>
    <p:extLst>
      <p:ext uri="{BB962C8B-B14F-4D97-AF65-F5344CB8AC3E}">
        <p14:creationId xmlns:p14="http://schemas.microsoft.com/office/powerpoint/2010/main" val="3018628886"/>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3401BDD-6F98-4FA8-9DC8-4ABFD90665EF}"/>
              </a:ext>
            </a:extLst>
          </p:cNvPr>
          <p:cNvGrpSpPr/>
          <p:nvPr/>
        </p:nvGrpSpPr>
        <p:grpSpPr>
          <a:xfrm flipH="1">
            <a:off x="2225040" y="3396537"/>
            <a:ext cx="2967320" cy="2924325"/>
            <a:chOff x="7538421" y="2209800"/>
            <a:chExt cx="3698489" cy="3644900"/>
          </a:xfrm>
        </p:grpSpPr>
        <p:sp>
          <p:nvSpPr>
            <p:cNvPr id="14" name="Teardrop 13">
              <a:extLst>
                <a:ext uri="{FF2B5EF4-FFF2-40B4-BE49-F238E27FC236}">
                  <a16:creationId xmlns:a16="http://schemas.microsoft.com/office/drawing/2014/main" id="{6198F473-4B0C-4F99-9C44-0C606EBF1CCB}"/>
                </a:ext>
              </a:extLst>
            </p:cNvPr>
            <p:cNvSpPr/>
            <p:nvPr/>
          </p:nvSpPr>
          <p:spPr bwMode="auto">
            <a:xfrm flipH="1">
              <a:off x="7538421" y="2209800"/>
              <a:ext cx="3644854" cy="3644900"/>
            </a:xfrm>
            <a:prstGeom prst="teardrop">
              <a:avLst/>
            </a:prstGeom>
            <a:solidFill>
              <a:schemeClr val="accent1"/>
            </a:solidFill>
            <a:ln>
              <a:noFill/>
            </a:ln>
            <a:extLst/>
          </p:spPr>
          <p:txBody>
            <a:bodyPr vert="horz" wrap="square" lIns="91440" tIns="45720" rIns="91440" bIns="45720" numCol="1" rtlCol="0" anchor="t" anchorCtr="0" compatLnSpc="1">
              <a:prstTxWarp prst="textNoShape">
                <a:avLst/>
              </a:prstTxWarp>
            </a:bodyPr>
            <a:lstStyle/>
            <a:p>
              <a:pPr algn="l"/>
              <a:endParaRPr lang="fr-CA">
                <a:latin typeface="Metropolis" panose="00000500000000000000" pitchFamily="50" charset="0"/>
              </a:endParaRPr>
            </a:p>
          </p:txBody>
        </p:sp>
        <p:sp>
          <p:nvSpPr>
            <p:cNvPr id="27" name="TextBox 26">
              <a:extLst>
                <a:ext uri="{FF2B5EF4-FFF2-40B4-BE49-F238E27FC236}">
                  <a16:creationId xmlns:a16="http://schemas.microsoft.com/office/drawing/2014/main" id="{9A2AC963-2D9A-4EC1-B52E-1ACBD483CAD1}"/>
                </a:ext>
              </a:extLst>
            </p:cNvPr>
            <p:cNvSpPr txBox="1"/>
            <p:nvPr/>
          </p:nvSpPr>
          <p:spPr>
            <a:xfrm>
              <a:off x="7739550" y="3314923"/>
              <a:ext cx="3497360" cy="1588166"/>
            </a:xfrm>
            <a:prstGeom prst="rect">
              <a:avLst/>
            </a:prstGeom>
            <a:noFill/>
          </p:spPr>
          <p:txBody>
            <a:bodyPr wrap="square" rtlCol="0">
              <a:spAutoFit/>
            </a:bodyPr>
            <a:lstStyle/>
            <a:p>
              <a:pPr algn="ctr">
                <a:lnSpc>
                  <a:spcPct val="80000"/>
                </a:lnSpc>
              </a:pPr>
              <a:r>
                <a:rPr lang="en-US" altLang="en-US" sz="1600" b="1" dirty="0">
                  <a:solidFill>
                    <a:schemeClr val="bg1"/>
                  </a:solidFill>
                  <a:latin typeface="Metropolis Black" panose="00000A00000000000000" pitchFamily="50" charset="0"/>
                </a:rPr>
                <a:t>Additional light </a:t>
              </a:r>
              <a:endParaRPr lang="en-US" altLang="en-US" sz="1600" b="1" dirty="0" smtClean="0">
                <a:solidFill>
                  <a:schemeClr val="bg1"/>
                </a:solidFill>
                <a:latin typeface="Metropolis Black" panose="00000A00000000000000" pitchFamily="50" charset="0"/>
              </a:endParaRPr>
            </a:p>
            <a:p>
              <a:pPr algn="ctr">
                <a:lnSpc>
                  <a:spcPct val="80000"/>
                </a:lnSpc>
              </a:pPr>
              <a:r>
                <a:rPr lang="en-US" altLang="en-US" sz="1600" b="1" dirty="0" smtClean="0">
                  <a:solidFill>
                    <a:schemeClr val="bg1"/>
                  </a:solidFill>
                  <a:latin typeface="Metropolis Black" panose="00000A00000000000000" pitchFamily="50" charset="0"/>
                </a:rPr>
                <a:t>features </a:t>
              </a:r>
              <a:r>
                <a:rPr lang="en-US" altLang="en-US" sz="1600" b="1" dirty="0">
                  <a:solidFill>
                    <a:schemeClr val="bg1"/>
                  </a:solidFill>
                  <a:latin typeface="Metropolis Black" panose="00000A00000000000000" pitchFamily="50" charset="0"/>
                </a:rPr>
                <a:t>include: </a:t>
              </a:r>
              <a:endParaRPr lang="en-US" altLang="en-US" sz="1600" b="1" dirty="0" smtClean="0">
                <a:solidFill>
                  <a:schemeClr val="bg1"/>
                </a:solidFill>
                <a:latin typeface="Metropolis Black" panose="00000A00000000000000" pitchFamily="50" charset="0"/>
              </a:endParaRPr>
            </a:p>
            <a:p>
              <a:pPr>
                <a:lnSpc>
                  <a:spcPct val="80000"/>
                </a:lnSpc>
              </a:pPr>
              <a:endParaRPr lang="en-US" altLang="en-US" sz="1600" b="1" dirty="0">
                <a:solidFill>
                  <a:schemeClr val="bg1"/>
                </a:solidFill>
                <a:latin typeface="Metropolis Black" panose="00000A00000000000000" pitchFamily="50" charset="0"/>
              </a:endParaRPr>
            </a:p>
            <a:p>
              <a:pPr marL="742950" lvl="1" indent="-285750">
                <a:lnSpc>
                  <a:spcPct val="80000"/>
                </a:lnSpc>
                <a:buFont typeface="Wingdings" panose="05000000000000000000" pitchFamily="2" charset="2"/>
                <a:buChar char="ü"/>
              </a:pPr>
              <a:r>
                <a:rPr lang="en-US" altLang="en-US" sz="1600" b="1" dirty="0">
                  <a:solidFill>
                    <a:schemeClr val="bg1"/>
                  </a:solidFill>
                  <a:latin typeface="Metropolis Black" panose="00000A00000000000000" pitchFamily="50" charset="0"/>
                </a:rPr>
                <a:t>Parking lot lights</a:t>
              </a:r>
            </a:p>
            <a:p>
              <a:pPr marL="742950" lvl="1" indent="-285750">
                <a:lnSpc>
                  <a:spcPct val="80000"/>
                </a:lnSpc>
                <a:buFont typeface="Wingdings" panose="05000000000000000000" pitchFamily="2" charset="2"/>
                <a:buChar char="ü"/>
              </a:pPr>
              <a:r>
                <a:rPr lang="en-US" altLang="en-US" sz="1600" b="1" dirty="0">
                  <a:solidFill>
                    <a:schemeClr val="bg1"/>
                  </a:solidFill>
                  <a:latin typeface="Metropolis Black" panose="00000A00000000000000" pitchFamily="50" charset="0"/>
                </a:rPr>
                <a:t>Walkway lights</a:t>
              </a:r>
            </a:p>
            <a:p>
              <a:pPr marL="742950" lvl="1" indent="-285750">
                <a:lnSpc>
                  <a:spcPct val="80000"/>
                </a:lnSpc>
                <a:buFont typeface="Wingdings" panose="05000000000000000000" pitchFamily="2" charset="2"/>
                <a:buChar char="ü"/>
              </a:pPr>
              <a:r>
                <a:rPr lang="en-US" altLang="en-US" sz="1600" b="1" dirty="0">
                  <a:solidFill>
                    <a:schemeClr val="bg1"/>
                  </a:solidFill>
                  <a:latin typeface="Metropolis Black" panose="00000A00000000000000" pitchFamily="50" charset="0"/>
                </a:rPr>
                <a:t>Security lights</a:t>
              </a:r>
            </a:p>
          </p:txBody>
        </p:sp>
      </p:grpSp>
      <p:sp>
        <p:nvSpPr>
          <p:cNvPr id="35" name="TextBox 34">
            <a:extLst>
              <a:ext uri="{FF2B5EF4-FFF2-40B4-BE49-F238E27FC236}">
                <a16:creationId xmlns:a16="http://schemas.microsoft.com/office/drawing/2014/main" id="{13D99226-AEB0-4096-ABBC-44634206DE29}"/>
              </a:ext>
            </a:extLst>
          </p:cNvPr>
          <p:cNvSpPr txBox="1"/>
          <p:nvPr/>
        </p:nvSpPr>
        <p:spPr>
          <a:xfrm>
            <a:off x="2229420" y="822420"/>
            <a:ext cx="3551021" cy="2260299"/>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altLang="en-US" sz="1600" b="1" dirty="0">
                <a:solidFill>
                  <a:schemeClr val="bg1"/>
                </a:solidFill>
                <a:latin typeface="Metropolis Black" panose="00000A00000000000000" pitchFamily="50" charset="0"/>
              </a:rPr>
              <a:t>The softball, baseball, and football fields are equipped with recreational grade lighting</a:t>
            </a:r>
          </a:p>
          <a:p>
            <a:pPr marL="285750" indent="-285750">
              <a:lnSpc>
                <a:spcPct val="80000"/>
              </a:lnSpc>
              <a:buFont typeface="Wingdings" panose="05000000000000000000" pitchFamily="2" charset="2"/>
              <a:buChar char="ü"/>
            </a:pPr>
            <a:endParaRPr lang="en-US" altLang="en-US" sz="1600" b="1" dirty="0">
              <a:solidFill>
                <a:schemeClr val="bg1"/>
              </a:solidFill>
              <a:latin typeface="Metropolis Black" panose="00000A00000000000000" pitchFamily="50" charset="0"/>
            </a:endParaRPr>
          </a:p>
          <a:p>
            <a:pPr marL="285750" indent="-285750">
              <a:lnSpc>
                <a:spcPct val="80000"/>
              </a:lnSpc>
              <a:buFont typeface="Wingdings" panose="05000000000000000000" pitchFamily="2" charset="2"/>
              <a:buChar char="ü"/>
            </a:pPr>
            <a:r>
              <a:rPr lang="en-US" altLang="en-US" sz="1600" b="1" dirty="0">
                <a:solidFill>
                  <a:schemeClr val="bg1"/>
                </a:solidFill>
                <a:latin typeface="Metropolis Black" panose="00000A00000000000000" pitchFamily="50" charset="0"/>
              </a:rPr>
              <a:t>Field lighting was installed and designed by </a:t>
            </a:r>
            <a:r>
              <a:rPr lang="en-US" altLang="en-US" sz="1600" b="1" dirty="0" err="1">
                <a:solidFill>
                  <a:schemeClr val="bg1"/>
                </a:solidFill>
                <a:latin typeface="Metropolis Black" panose="00000A00000000000000" pitchFamily="50" charset="0"/>
              </a:rPr>
              <a:t>Musco</a:t>
            </a:r>
            <a:r>
              <a:rPr lang="en-US" altLang="en-US" sz="1600" b="1" dirty="0">
                <a:solidFill>
                  <a:schemeClr val="bg1"/>
                </a:solidFill>
                <a:latin typeface="Metropolis Black" panose="00000A00000000000000" pitchFamily="50" charset="0"/>
              </a:rPr>
              <a:t> Lighting</a:t>
            </a:r>
          </a:p>
          <a:p>
            <a:pPr marL="285750" indent="-285750">
              <a:lnSpc>
                <a:spcPct val="80000"/>
              </a:lnSpc>
              <a:buFont typeface="Wingdings" panose="05000000000000000000" pitchFamily="2" charset="2"/>
              <a:buChar char="ü"/>
            </a:pPr>
            <a:endParaRPr lang="en-US" altLang="en-US" sz="1600" b="1" dirty="0">
              <a:solidFill>
                <a:schemeClr val="bg1"/>
              </a:solidFill>
              <a:latin typeface="Metropolis Black" panose="00000A00000000000000" pitchFamily="50" charset="0"/>
            </a:endParaRPr>
          </a:p>
          <a:p>
            <a:pPr marL="285750" indent="-285750">
              <a:lnSpc>
                <a:spcPct val="80000"/>
              </a:lnSpc>
              <a:buFont typeface="Wingdings" panose="05000000000000000000" pitchFamily="2" charset="2"/>
              <a:buChar char="ü"/>
            </a:pPr>
            <a:r>
              <a:rPr lang="en-US" altLang="en-US" sz="1600" b="1" dirty="0">
                <a:solidFill>
                  <a:schemeClr val="bg1"/>
                </a:solidFill>
                <a:latin typeface="Metropolis Black" panose="00000A00000000000000" pitchFamily="50" charset="0"/>
              </a:rPr>
              <a:t>All lights are monitored and controlled via computer</a:t>
            </a:r>
          </a:p>
        </p:txBody>
      </p:sp>
      <p:grpSp>
        <p:nvGrpSpPr>
          <p:cNvPr id="12" name="Group 11">
            <a:extLst>
              <a:ext uri="{FF2B5EF4-FFF2-40B4-BE49-F238E27FC236}">
                <a16:creationId xmlns:a16="http://schemas.microsoft.com/office/drawing/2014/main" id="{6AB54874-624D-4C98-9396-6DBC28F82100}"/>
              </a:ext>
            </a:extLst>
          </p:cNvPr>
          <p:cNvGrpSpPr/>
          <p:nvPr/>
        </p:nvGrpSpPr>
        <p:grpSpPr>
          <a:xfrm>
            <a:off x="186137" y="-116541"/>
            <a:ext cx="1565115" cy="7144869"/>
            <a:chOff x="884009" y="333374"/>
            <a:chExt cx="1565115" cy="6191250"/>
          </a:xfrm>
        </p:grpSpPr>
        <p:sp>
          <p:nvSpPr>
            <p:cNvPr id="13" name="About…">
              <a:extLst>
                <a:ext uri="{FF2B5EF4-FFF2-40B4-BE49-F238E27FC236}">
                  <a16:creationId xmlns:a16="http://schemas.microsoft.com/office/drawing/2014/main" id="{736E8EFC-BCC5-454A-826C-26F5C702ACC6}"/>
                </a:ext>
              </a:extLst>
            </p:cNvPr>
            <p:cNvSpPr txBox="1">
              <a:spLocks/>
            </p:cNvSpPr>
            <p:nvPr/>
          </p:nvSpPr>
          <p:spPr>
            <a:xfrm rot="16200000">
              <a:off x="-1395712" y="2679788"/>
              <a:ext cx="6191250" cy="149842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0" marR="0" indent="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1pPr>
              <a:lvl2pPr marL="0" marR="0" indent="1143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2pPr>
              <a:lvl3pPr marL="0" marR="0" indent="2286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3pPr>
              <a:lvl4pPr marL="0" marR="0" indent="3429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4pPr>
              <a:lvl5pPr marL="0" marR="0" indent="4572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5pPr>
              <a:lvl6pPr marL="0" marR="0" indent="5715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6pPr>
              <a:lvl7pPr marL="0" marR="0" indent="6858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7pPr>
              <a:lvl8pPr marL="0" marR="0" indent="8001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8pPr>
              <a:lvl9pPr marL="0" marR="0" indent="9144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9pPr>
            </a:lstStyle>
            <a:p>
              <a:pPr lvl="0" algn="ctr">
                <a:lnSpc>
                  <a:spcPct val="100000"/>
                </a:lnSpc>
                <a:defRPr/>
              </a:pPr>
              <a:r>
                <a:rPr lang="en-US" sz="7500" b="1" dirty="0" smtClean="0">
                  <a:solidFill>
                    <a:schemeClr val="tx2">
                      <a:alpha val="30000"/>
                    </a:schemeClr>
                  </a:solidFill>
                  <a:latin typeface="Metropolis" panose="00000500000000000000" pitchFamily="50" charset="0"/>
                </a:rPr>
                <a:t>LIGHTING</a:t>
              </a:r>
              <a:endParaRPr kumimoji="0" lang="fr-CA" sz="7500" b="1" i="0" u="none" strike="noStrike" kern="0" cap="none" spc="0" normalizeH="0" baseline="0" noProof="0" dirty="0">
                <a:ln>
                  <a:noFill/>
                </a:ln>
                <a:solidFill>
                  <a:schemeClr val="tx2">
                    <a:alpha val="30000"/>
                  </a:schemeClr>
                </a:solidFill>
                <a:effectLst/>
                <a:uLnTx/>
                <a:uFillTx/>
                <a:latin typeface="Metropolis" panose="00000500000000000000" pitchFamily="50" charset="0"/>
                <a:ea typeface="Raleway"/>
                <a:cs typeface="Poppins" panose="00000500000000000000" pitchFamily="2" charset="0"/>
                <a:sym typeface="Raleway"/>
              </a:endParaRPr>
            </a:p>
          </p:txBody>
        </p:sp>
        <p:sp>
          <p:nvSpPr>
            <p:cNvPr id="15" name="About…">
              <a:extLst>
                <a:ext uri="{FF2B5EF4-FFF2-40B4-BE49-F238E27FC236}">
                  <a16:creationId xmlns:a16="http://schemas.microsoft.com/office/drawing/2014/main" id="{158E6540-B86B-45E5-905A-CE885200ABE4}"/>
                </a:ext>
              </a:extLst>
            </p:cNvPr>
            <p:cNvSpPr txBox="1">
              <a:spLocks/>
            </p:cNvSpPr>
            <p:nvPr/>
          </p:nvSpPr>
          <p:spPr>
            <a:xfrm rot="16200000">
              <a:off x="-1082623" y="2973567"/>
              <a:ext cx="4844132" cy="91086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fontScale="97500"/>
            </a:bodyPr>
            <a:lstStyle>
              <a:lvl1pPr marL="0" marR="0" indent="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1pPr>
              <a:lvl2pPr marL="0" marR="0" indent="1143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2pPr>
              <a:lvl3pPr marL="0" marR="0" indent="2286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3pPr>
              <a:lvl4pPr marL="0" marR="0" indent="3429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4pPr>
              <a:lvl5pPr marL="0" marR="0" indent="4572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5pPr>
              <a:lvl6pPr marL="0" marR="0" indent="5715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6pPr>
              <a:lvl7pPr marL="0" marR="0" indent="6858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7pPr>
              <a:lvl8pPr marL="0" marR="0" indent="8001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8pPr>
              <a:lvl9pPr marL="0" marR="0" indent="9144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9pPr>
            </a:lstStyle>
            <a:p>
              <a:pPr lvl="0" algn="ctr">
                <a:lnSpc>
                  <a:spcPct val="100000"/>
                </a:lnSpc>
                <a:defRPr/>
              </a:pPr>
              <a:r>
                <a:rPr lang="en-US" b="1" dirty="0" smtClean="0">
                  <a:solidFill>
                    <a:schemeClr val="accent1"/>
                  </a:solidFill>
                  <a:latin typeface="Metropolis" panose="00000500000000000000" pitchFamily="50" charset="0"/>
                </a:rPr>
                <a:t>LIGHTING</a:t>
              </a:r>
              <a:endParaRPr kumimoji="0" lang="fr-CA" sz="5000" b="1" i="0" u="none" strike="noStrike" kern="0" cap="none" spc="0" normalizeH="0" baseline="0" noProof="0" dirty="0">
                <a:ln>
                  <a:noFill/>
                </a:ln>
                <a:solidFill>
                  <a:schemeClr val="bg1"/>
                </a:solidFill>
                <a:effectLst/>
                <a:uLnTx/>
                <a:uFillTx/>
                <a:latin typeface="Metropolis" panose="00000500000000000000" pitchFamily="50" charset="0"/>
                <a:ea typeface="Raleway"/>
                <a:cs typeface="Poppins" panose="00000500000000000000" pitchFamily="2" charset="0"/>
                <a:sym typeface="Raleway"/>
              </a:endParaRPr>
            </a:p>
          </p:txBody>
        </p:sp>
      </p:grpSp>
      <p:pic>
        <p:nvPicPr>
          <p:cNvPr id="16" name="Picture 8" descr="DSC 0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5743" y="645452"/>
            <a:ext cx="1943100" cy="25908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7" name="Picture 9" descr="DSC 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1193" y="645452"/>
            <a:ext cx="1941513" cy="25908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8" name="Picture 10" descr="DSC 019"/>
          <p:cNvPicPr>
            <a:picLocks noChangeAspect="1" noChangeArrowheads="1"/>
          </p:cNvPicPr>
          <p:nvPr/>
        </p:nvPicPr>
        <p:blipFill>
          <a:blip r:embed="rId4">
            <a:extLst>
              <a:ext uri="{28A0092B-C50C-407E-A947-70E740481C1C}">
                <a14:useLocalDpi xmlns:a14="http://schemas.microsoft.com/office/drawing/2010/main" val="0"/>
              </a:ext>
            </a:extLst>
          </a:blip>
          <a:srcRect l="9097" t="28484" r="10222" b="20851"/>
          <a:stretch>
            <a:fillRect/>
          </a:stretch>
        </p:blipFill>
        <p:spPr bwMode="auto">
          <a:xfrm>
            <a:off x="5921193" y="3388652"/>
            <a:ext cx="4038600" cy="21304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841261"/>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13D99226-AEB0-4096-ABBC-44634206DE29}"/>
              </a:ext>
            </a:extLst>
          </p:cNvPr>
          <p:cNvSpPr txBox="1"/>
          <p:nvPr/>
        </p:nvSpPr>
        <p:spPr>
          <a:xfrm>
            <a:off x="2077023" y="1458918"/>
            <a:ext cx="3551021" cy="1275414"/>
          </a:xfrm>
          <a:prstGeom prst="rect">
            <a:avLst/>
          </a:prstGeom>
          <a:noFill/>
        </p:spPr>
        <p:txBody>
          <a:bodyPr wrap="square" rtlCol="0">
            <a:spAutoFit/>
          </a:bodyPr>
          <a:lstStyle/>
          <a:p>
            <a:pPr>
              <a:lnSpc>
                <a:spcPct val="80000"/>
              </a:lnSpc>
            </a:pPr>
            <a:r>
              <a:rPr lang="en-US" altLang="en-US" sz="1600" b="1" dirty="0">
                <a:solidFill>
                  <a:schemeClr val="bg1"/>
                </a:solidFill>
                <a:latin typeface="Metropolis Black" panose="00000A00000000000000" pitchFamily="50" charset="0"/>
              </a:rPr>
              <a:t>All dugouts include</a:t>
            </a:r>
            <a:r>
              <a:rPr lang="en-US" altLang="en-US" sz="1600" b="1" dirty="0" smtClean="0">
                <a:solidFill>
                  <a:schemeClr val="bg1"/>
                </a:solidFill>
                <a:latin typeface="Metropolis Black" panose="00000A00000000000000" pitchFamily="50" charset="0"/>
              </a:rPr>
              <a:t>:</a:t>
            </a:r>
          </a:p>
          <a:p>
            <a:pPr>
              <a:lnSpc>
                <a:spcPct val="80000"/>
              </a:lnSpc>
            </a:pPr>
            <a:endParaRPr lang="en-US" altLang="en-US" sz="1600" b="1" dirty="0">
              <a:solidFill>
                <a:schemeClr val="bg1"/>
              </a:solidFill>
              <a:latin typeface="Metropolis Black" panose="00000A00000000000000" pitchFamily="50" charset="0"/>
            </a:endParaRPr>
          </a:p>
          <a:p>
            <a:pPr marL="742950" lvl="1" indent="-285750">
              <a:lnSpc>
                <a:spcPct val="80000"/>
              </a:lnSpc>
              <a:buFont typeface="Wingdings" panose="05000000000000000000" pitchFamily="2" charset="2"/>
              <a:buChar char="ü"/>
            </a:pPr>
            <a:r>
              <a:rPr lang="en-US" altLang="en-US" sz="1600" b="1" dirty="0">
                <a:solidFill>
                  <a:schemeClr val="bg1"/>
                </a:solidFill>
                <a:latin typeface="Metropolis Black" panose="00000A00000000000000" pitchFamily="50" charset="0"/>
              </a:rPr>
              <a:t>Bat holders</a:t>
            </a:r>
          </a:p>
          <a:p>
            <a:pPr marL="742950" lvl="1" indent="-285750">
              <a:lnSpc>
                <a:spcPct val="80000"/>
              </a:lnSpc>
              <a:buFont typeface="Wingdings" panose="05000000000000000000" pitchFamily="2" charset="2"/>
              <a:buChar char="ü"/>
            </a:pPr>
            <a:r>
              <a:rPr lang="en-US" altLang="en-US" sz="1600" b="1" dirty="0">
                <a:solidFill>
                  <a:schemeClr val="bg1"/>
                </a:solidFill>
                <a:latin typeface="Metropolis Black" panose="00000A00000000000000" pitchFamily="50" charset="0"/>
              </a:rPr>
              <a:t>Helmet and storage bins</a:t>
            </a:r>
          </a:p>
          <a:p>
            <a:pPr marL="742950" lvl="1" indent="-285750">
              <a:lnSpc>
                <a:spcPct val="80000"/>
              </a:lnSpc>
              <a:buFont typeface="Wingdings" panose="05000000000000000000" pitchFamily="2" charset="2"/>
              <a:buChar char="ü"/>
            </a:pPr>
            <a:r>
              <a:rPr lang="en-US" altLang="en-US" sz="1600" b="1" dirty="0">
                <a:solidFill>
                  <a:schemeClr val="bg1"/>
                </a:solidFill>
                <a:latin typeface="Metropolis Black" panose="00000A00000000000000" pitchFamily="50" charset="0"/>
              </a:rPr>
              <a:t>Bag holders</a:t>
            </a:r>
          </a:p>
          <a:p>
            <a:pPr marL="742950" lvl="1" indent="-285750">
              <a:lnSpc>
                <a:spcPct val="80000"/>
              </a:lnSpc>
              <a:buFont typeface="Wingdings" panose="05000000000000000000" pitchFamily="2" charset="2"/>
              <a:buChar char="ü"/>
            </a:pPr>
            <a:r>
              <a:rPr lang="en-US" altLang="en-US" sz="1600" b="1" dirty="0">
                <a:solidFill>
                  <a:schemeClr val="bg1"/>
                </a:solidFill>
                <a:latin typeface="Metropolis Black" panose="00000A00000000000000" pitchFamily="50" charset="0"/>
              </a:rPr>
              <a:t>Water cooler stands</a:t>
            </a:r>
          </a:p>
        </p:txBody>
      </p:sp>
      <p:grpSp>
        <p:nvGrpSpPr>
          <p:cNvPr id="12" name="Group 11">
            <a:extLst>
              <a:ext uri="{FF2B5EF4-FFF2-40B4-BE49-F238E27FC236}">
                <a16:creationId xmlns:a16="http://schemas.microsoft.com/office/drawing/2014/main" id="{6AB54874-624D-4C98-9396-6DBC28F82100}"/>
              </a:ext>
            </a:extLst>
          </p:cNvPr>
          <p:cNvGrpSpPr/>
          <p:nvPr/>
        </p:nvGrpSpPr>
        <p:grpSpPr>
          <a:xfrm>
            <a:off x="186137" y="-116541"/>
            <a:ext cx="1565115" cy="7144869"/>
            <a:chOff x="884009" y="333374"/>
            <a:chExt cx="1565115" cy="6191250"/>
          </a:xfrm>
        </p:grpSpPr>
        <p:sp>
          <p:nvSpPr>
            <p:cNvPr id="13" name="About…">
              <a:extLst>
                <a:ext uri="{FF2B5EF4-FFF2-40B4-BE49-F238E27FC236}">
                  <a16:creationId xmlns:a16="http://schemas.microsoft.com/office/drawing/2014/main" id="{736E8EFC-BCC5-454A-826C-26F5C702ACC6}"/>
                </a:ext>
              </a:extLst>
            </p:cNvPr>
            <p:cNvSpPr txBox="1">
              <a:spLocks/>
            </p:cNvSpPr>
            <p:nvPr/>
          </p:nvSpPr>
          <p:spPr>
            <a:xfrm rot="16200000">
              <a:off x="-1395712" y="2679788"/>
              <a:ext cx="6191250" cy="149842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0" marR="0" indent="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1pPr>
              <a:lvl2pPr marL="0" marR="0" indent="1143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2pPr>
              <a:lvl3pPr marL="0" marR="0" indent="2286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3pPr>
              <a:lvl4pPr marL="0" marR="0" indent="3429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4pPr>
              <a:lvl5pPr marL="0" marR="0" indent="4572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5pPr>
              <a:lvl6pPr marL="0" marR="0" indent="5715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6pPr>
              <a:lvl7pPr marL="0" marR="0" indent="6858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7pPr>
              <a:lvl8pPr marL="0" marR="0" indent="8001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8pPr>
              <a:lvl9pPr marL="0" marR="0" indent="9144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9pPr>
            </a:lstStyle>
            <a:p>
              <a:pPr lvl="0" algn="ctr">
                <a:lnSpc>
                  <a:spcPct val="100000"/>
                </a:lnSpc>
                <a:defRPr/>
              </a:pPr>
              <a:r>
                <a:rPr lang="en-US" sz="7500" b="1" noProof="0" dirty="0" smtClean="0">
                  <a:solidFill>
                    <a:srgbClr val="0A5D67">
                      <a:alpha val="30000"/>
                    </a:srgbClr>
                  </a:solidFill>
                  <a:latin typeface="Metropolis" panose="00000500000000000000" pitchFamily="50" charset="0"/>
                </a:rPr>
                <a:t>DUGOUTS</a:t>
              </a:r>
              <a:endParaRPr kumimoji="0" lang="fr-CA" sz="7500" b="1" i="0" u="none" strike="noStrike" kern="0" cap="none" spc="0" normalizeH="0" baseline="0" noProof="0" dirty="0">
                <a:ln>
                  <a:noFill/>
                </a:ln>
                <a:solidFill>
                  <a:srgbClr val="0A5D67">
                    <a:alpha val="30000"/>
                  </a:srgbClr>
                </a:solidFill>
                <a:effectLst/>
                <a:uLnTx/>
                <a:uFillTx/>
                <a:latin typeface="Metropolis" panose="00000500000000000000" pitchFamily="50" charset="0"/>
                <a:ea typeface="Raleway"/>
                <a:cs typeface="Poppins" panose="00000500000000000000" pitchFamily="2" charset="0"/>
                <a:sym typeface="Raleway"/>
              </a:endParaRPr>
            </a:p>
          </p:txBody>
        </p:sp>
        <p:sp>
          <p:nvSpPr>
            <p:cNvPr id="15" name="About…">
              <a:extLst>
                <a:ext uri="{FF2B5EF4-FFF2-40B4-BE49-F238E27FC236}">
                  <a16:creationId xmlns:a16="http://schemas.microsoft.com/office/drawing/2014/main" id="{158E6540-B86B-45E5-905A-CE885200ABE4}"/>
                </a:ext>
              </a:extLst>
            </p:cNvPr>
            <p:cNvSpPr txBox="1">
              <a:spLocks/>
            </p:cNvSpPr>
            <p:nvPr/>
          </p:nvSpPr>
          <p:spPr>
            <a:xfrm rot="16200000">
              <a:off x="-1082623" y="2973567"/>
              <a:ext cx="4844132" cy="91086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fontScale="97500"/>
            </a:bodyPr>
            <a:lstStyle>
              <a:lvl1pPr marL="0" marR="0" indent="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1pPr>
              <a:lvl2pPr marL="0" marR="0" indent="1143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2pPr>
              <a:lvl3pPr marL="0" marR="0" indent="2286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3pPr>
              <a:lvl4pPr marL="0" marR="0" indent="3429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4pPr>
              <a:lvl5pPr marL="0" marR="0" indent="4572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5pPr>
              <a:lvl6pPr marL="0" marR="0" indent="5715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6pPr>
              <a:lvl7pPr marL="0" marR="0" indent="6858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7pPr>
              <a:lvl8pPr marL="0" marR="0" indent="8001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8pPr>
              <a:lvl9pPr marL="0" marR="0" indent="9144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9pPr>
            </a:lstStyle>
            <a:p>
              <a:pPr lvl="0" algn="ctr">
                <a:lnSpc>
                  <a:spcPct val="100000"/>
                </a:lnSpc>
                <a:defRPr/>
              </a:pPr>
              <a:r>
                <a:rPr lang="en-US" b="1" noProof="0" dirty="0" smtClean="0">
                  <a:solidFill>
                    <a:srgbClr val="0A5D67"/>
                  </a:solidFill>
                  <a:latin typeface="Metropolis" panose="00000500000000000000" pitchFamily="50" charset="0"/>
                </a:rPr>
                <a:t>DUGOUTS</a:t>
              </a:r>
              <a:endParaRPr kumimoji="0" lang="fr-CA" sz="5000" b="1" i="0" u="none" strike="noStrike" kern="0" cap="none" spc="0" normalizeH="0" baseline="0" noProof="0" dirty="0">
                <a:ln>
                  <a:noFill/>
                </a:ln>
                <a:solidFill>
                  <a:srgbClr val="0A5D67"/>
                </a:solidFill>
                <a:effectLst/>
                <a:uLnTx/>
                <a:uFillTx/>
                <a:latin typeface="Metropolis" panose="00000500000000000000" pitchFamily="50" charset="0"/>
                <a:ea typeface="Raleway"/>
                <a:cs typeface="Poppins" panose="00000500000000000000" pitchFamily="2" charset="0"/>
                <a:sym typeface="Raleway"/>
              </a:endParaRPr>
            </a:p>
          </p:txBody>
        </p:sp>
      </p:grpSp>
      <p:pic>
        <p:nvPicPr>
          <p:cNvPr id="22" name="Picture 8" descr="IMG_1122"/>
          <p:cNvPicPr>
            <a:picLocks noChangeAspect="1" noChangeArrowheads="1"/>
          </p:cNvPicPr>
          <p:nvPr/>
        </p:nvPicPr>
        <p:blipFill>
          <a:blip r:embed="rId2">
            <a:extLst>
              <a:ext uri="{28A0092B-C50C-407E-A947-70E740481C1C}">
                <a14:useLocalDpi xmlns:a14="http://schemas.microsoft.com/office/drawing/2010/main" val="0"/>
              </a:ext>
            </a:extLst>
          </a:blip>
          <a:srcRect t="5875" r="5875"/>
          <a:stretch>
            <a:fillRect/>
          </a:stretch>
        </p:blipFill>
        <p:spPr bwMode="auto">
          <a:xfrm>
            <a:off x="5844991" y="3357282"/>
            <a:ext cx="3733800" cy="2286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3" name="Picture 9" descr="DSC 006"/>
          <p:cNvPicPr>
            <a:picLocks noChangeAspect="1" noChangeArrowheads="1"/>
          </p:cNvPicPr>
          <p:nvPr/>
        </p:nvPicPr>
        <p:blipFill>
          <a:blip r:embed="rId3">
            <a:extLst>
              <a:ext uri="{28A0092B-C50C-407E-A947-70E740481C1C}">
                <a14:useLocalDpi xmlns:a14="http://schemas.microsoft.com/office/drawing/2010/main" val="0"/>
              </a:ext>
            </a:extLst>
          </a:blip>
          <a:srcRect l="27802" t="19762" r="27802"/>
          <a:stretch>
            <a:fillRect/>
          </a:stretch>
        </p:blipFill>
        <p:spPr bwMode="auto">
          <a:xfrm>
            <a:off x="5846579" y="918882"/>
            <a:ext cx="1825625" cy="2286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4" name="Picture 10" descr="DSC 005"/>
          <p:cNvPicPr>
            <a:picLocks noChangeAspect="1" noChangeArrowheads="1"/>
          </p:cNvPicPr>
          <p:nvPr/>
        </p:nvPicPr>
        <p:blipFill>
          <a:blip r:embed="rId4">
            <a:extLst>
              <a:ext uri="{28A0092B-C50C-407E-A947-70E740481C1C}">
                <a14:useLocalDpi xmlns:a14="http://schemas.microsoft.com/office/drawing/2010/main" val="0"/>
              </a:ext>
            </a:extLst>
          </a:blip>
          <a:srcRect l="29539" r="15945"/>
          <a:stretch>
            <a:fillRect/>
          </a:stretch>
        </p:blipFill>
        <p:spPr bwMode="auto">
          <a:xfrm>
            <a:off x="7749991" y="918882"/>
            <a:ext cx="1827213" cy="2286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391445"/>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It is a long established fact that a reader will be distracted by the readable content…">
            <a:extLst>
              <a:ext uri="{FF2B5EF4-FFF2-40B4-BE49-F238E27FC236}">
                <a16:creationId xmlns:a16="http://schemas.microsoft.com/office/drawing/2014/main" id="{529FAB94-2FC6-4DE0-99F6-364860DD8EB2}"/>
              </a:ext>
            </a:extLst>
          </p:cNvPr>
          <p:cNvSpPr txBox="1">
            <a:spLocks/>
          </p:cNvSpPr>
          <p:nvPr/>
        </p:nvSpPr>
        <p:spPr>
          <a:xfrm>
            <a:off x="2877663" y="1062736"/>
            <a:ext cx="2681854" cy="130907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t">
            <a:spAutoFit/>
          </a:bodyPr>
          <a:lstStyle>
            <a:lvl1pPr marL="0" marR="0" indent="0" algn="l" defTabSz="412750" latinLnBrk="0">
              <a:lnSpc>
                <a:spcPct val="130000"/>
              </a:lnSpc>
              <a:spcBef>
                <a:spcPts val="0"/>
              </a:spcBef>
              <a:spcAft>
                <a:spcPts val="0"/>
              </a:spcAft>
              <a:buClrTx/>
              <a:buSzTx/>
              <a:buFontTx/>
              <a:buNone/>
              <a:tabLst/>
              <a:defRPr sz="1150" b="0" i="0" u="none" strike="noStrike" cap="none" spc="11" baseline="0">
                <a:ln>
                  <a:noFill/>
                </a:ln>
                <a:solidFill>
                  <a:srgbClr val="8B8C8C"/>
                </a:solidFill>
                <a:uFillTx/>
                <a:latin typeface="Roboto"/>
                <a:ea typeface="Roboto"/>
                <a:cs typeface="Roboto"/>
                <a:sym typeface="Roboto"/>
              </a:defRPr>
            </a:lvl1pPr>
            <a:lvl2pPr marL="0" marR="0" indent="114300" algn="l" defTabSz="412750" latinLnBrk="0">
              <a:lnSpc>
                <a:spcPct val="130000"/>
              </a:lnSpc>
              <a:spcBef>
                <a:spcPts val="0"/>
              </a:spcBef>
              <a:spcAft>
                <a:spcPts val="0"/>
              </a:spcAft>
              <a:buClrTx/>
              <a:buSzTx/>
              <a:buFontTx/>
              <a:buNone/>
              <a:tabLst/>
              <a:defRPr sz="1150" b="0" i="0" u="none" strike="noStrike" cap="none" spc="11" baseline="0">
                <a:ln>
                  <a:noFill/>
                </a:ln>
                <a:solidFill>
                  <a:srgbClr val="8B8C8C"/>
                </a:solidFill>
                <a:uFillTx/>
                <a:latin typeface="Roboto"/>
                <a:ea typeface="Roboto"/>
                <a:cs typeface="Roboto"/>
                <a:sym typeface="Roboto"/>
              </a:defRPr>
            </a:lvl2pPr>
            <a:lvl3pPr marL="0" marR="0" indent="228600" algn="l" defTabSz="412750" latinLnBrk="0">
              <a:lnSpc>
                <a:spcPct val="130000"/>
              </a:lnSpc>
              <a:spcBef>
                <a:spcPts val="0"/>
              </a:spcBef>
              <a:spcAft>
                <a:spcPts val="0"/>
              </a:spcAft>
              <a:buClrTx/>
              <a:buSzTx/>
              <a:buFontTx/>
              <a:buNone/>
              <a:tabLst/>
              <a:defRPr sz="1150" b="0" i="0" u="none" strike="noStrike" cap="none" spc="11" baseline="0">
                <a:ln>
                  <a:noFill/>
                </a:ln>
                <a:solidFill>
                  <a:srgbClr val="8B8C8C"/>
                </a:solidFill>
                <a:uFillTx/>
                <a:latin typeface="Roboto"/>
                <a:ea typeface="Roboto"/>
                <a:cs typeface="Roboto"/>
                <a:sym typeface="Roboto"/>
              </a:defRPr>
            </a:lvl3pPr>
            <a:lvl4pPr marL="0" marR="0" indent="342900" algn="l" defTabSz="412750" latinLnBrk="0">
              <a:lnSpc>
                <a:spcPct val="130000"/>
              </a:lnSpc>
              <a:spcBef>
                <a:spcPts val="0"/>
              </a:spcBef>
              <a:spcAft>
                <a:spcPts val="0"/>
              </a:spcAft>
              <a:buClrTx/>
              <a:buSzTx/>
              <a:buFontTx/>
              <a:buNone/>
              <a:tabLst/>
              <a:defRPr sz="1150" b="0" i="0" u="none" strike="noStrike" cap="none" spc="11" baseline="0">
                <a:ln>
                  <a:noFill/>
                </a:ln>
                <a:solidFill>
                  <a:srgbClr val="8B8C8C"/>
                </a:solidFill>
                <a:uFillTx/>
                <a:latin typeface="Roboto"/>
                <a:ea typeface="Roboto"/>
                <a:cs typeface="Roboto"/>
                <a:sym typeface="Roboto"/>
              </a:defRPr>
            </a:lvl4pPr>
            <a:lvl5pPr marL="0" marR="0" indent="457200" algn="l" defTabSz="412750" latinLnBrk="0">
              <a:lnSpc>
                <a:spcPct val="130000"/>
              </a:lnSpc>
              <a:spcBef>
                <a:spcPts val="0"/>
              </a:spcBef>
              <a:spcAft>
                <a:spcPts val="0"/>
              </a:spcAft>
              <a:buClrTx/>
              <a:buSzTx/>
              <a:buFontTx/>
              <a:buNone/>
              <a:tabLst/>
              <a:defRPr sz="1150" b="0" i="0" u="none" strike="noStrike" cap="none" spc="11" baseline="0">
                <a:ln>
                  <a:noFill/>
                </a:ln>
                <a:solidFill>
                  <a:srgbClr val="8B8C8C"/>
                </a:solidFill>
                <a:uFillTx/>
                <a:latin typeface="Roboto"/>
                <a:ea typeface="Roboto"/>
                <a:cs typeface="Roboto"/>
                <a:sym typeface="Roboto"/>
              </a:defRPr>
            </a:lvl5pPr>
            <a:lvl6pPr marL="1727933" marR="0" indent="-140433" algn="l" defTabSz="412750" latinLnBrk="0">
              <a:lnSpc>
                <a:spcPct val="130000"/>
              </a:lnSpc>
              <a:spcBef>
                <a:spcPts val="2600"/>
              </a:spcBef>
              <a:spcAft>
                <a:spcPts val="0"/>
              </a:spcAft>
              <a:buClrTx/>
              <a:buSzPct val="75000"/>
              <a:buFontTx/>
              <a:buChar char="•"/>
              <a:tabLst/>
              <a:defRPr sz="1150" b="0" i="0" u="none" strike="noStrike" cap="none" spc="11" baseline="0">
                <a:ln>
                  <a:noFill/>
                </a:ln>
                <a:solidFill>
                  <a:srgbClr val="8B8C8C"/>
                </a:solidFill>
                <a:uFillTx/>
                <a:latin typeface="Roboto"/>
                <a:ea typeface="Roboto"/>
                <a:cs typeface="Roboto"/>
                <a:sym typeface="Roboto"/>
              </a:defRPr>
            </a:lvl6pPr>
            <a:lvl7pPr marL="2045433" marR="0" indent="-140433" algn="l" defTabSz="412750" latinLnBrk="0">
              <a:lnSpc>
                <a:spcPct val="130000"/>
              </a:lnSpc>
              <a:spcBef>
                <a:spcPts val="2600"/>
              </a:spcBef>
              <a:spcAft>
                <a:spcPts val="0"/>
              </a:spcAft>
              <a:buClrTx/>
              <a:buSzPct val="75000"/>
              <a:buFontTx/>
              <a:buChar char="•"/>
              <a:tabLst/>
              <a:defRPr sz="1150" b="0" i="0" u="none" strike="noStrike" cap="none" spc="11" baseline="0">
                <a:ln>
                  <a:noFill/>
                </a:ln>
                <a:solidFill>
                  <a:srgbClr val="8B8C8C"/>
                </a:solidFill>
                <a:uFillTx/>
                <a:latin typeface="Roboto"/>
                <a:ea typeface="Roboto"/>
                <a:cs typeface="Roboto"/>
                <a:sym typeface="Roboto"/>
              </a:defRPr>
            </a:lvl7pPr>
            <a:lvl8pPr marL="2362933" marR="0" indent="-140433" algn="l" defTabSz="412750" latinLnBrk="0">
              <a:lnSpc>
                <a:spcPct val="130000"/>
              </a:lnSpc>
              <a:spcBef>
                <a:spcPts val="2600"/>
              </a:spcBef>
              <a:spcAft>
                <a:spcPts val="0"/>
              </a:spcAft>
              <a:buClrTx/>
              <a:buSzPct val="75000"/>
              <a:buFontTx/>
              <a:buChar char="•"/>
              <a:tabLst/>
              <a:defRPr sz="1150" b="0" i="0" u="none" strike="noStrike" cap="none" spc="11" baseline="0">
                <a:ln>
                  <a:noFill/>
                </a:ln>
                <a:solidFill>
                  <a:srgbClr val="8B8C8C"/>
                </a:solidFill>
                <a:uFillTx/>
                <a:latin typeface="Roboto"/>
                <a:ea typeface="Roboto"/>
                <a:cs typeface="Roboto"/>
                <a:sym typeface="Roboto"/>
              </a:defRPr>
            </a:lvl8pPr>
            <a:lvl9pPr marL="2680433" marR="0" indent="-140433" algn="l" defTabSz="412750" latinLnBrk="0">
              <a:lnSpc>
                <a:spcPct val="130000"/>
              </a:lnSpc>
              <a:spcBef>
                <a:spcPts val="2600"/>
              </a:spcBef>
              <a:spcAft>
                <a:spcPts val="0"/>
              </a:spcAft>
              <a:buClrTx/>
              <a:buSzPct val="75000"/>
              <a:buFontTx/>
              <a:buChar char="•"/>
              <a:tabLst/>
              <a:defRPr sz="1150" b="0" i="0" u="none" strike="noStrike" cap="none" spc="11" baseline="0">
                <a:ln>
                  <a:noFill/>
                </a:ln>
                <a:solidFill>
                  <a:srgbClr val="8B8C8C"/>
                </a:solidFill>
                <a:uFillTx/>
                <a:latin typeface="Roboto"/>
                <a:ea typeface="Roboto"/>
                <a:cs typeface="Roboto"/>
                <a:sym typeface="Roboto"/>
              </a:defRPr>
            </a:lvl9pPr>
          </a:lstStyle>
          <a:p>
            <a:pPr marL="285750" indent="-285750">
              <a:lnSpc>
                <a:spcPct val="80000"/>
              </a:lnSpc>
              <a:buFont typeface="Wingdings" panose="05000000000000000000" pitchFamily="2" charset="2"/>
              <a:buChar char="ü"/>
            </a:pPr>
            <a:r>
              <a:rPr lang="en-US" altLang="en-US" sz="1400" b="1" dirty="0">
                <a:solidFill>
                  <a:schemeClr val="bg1"/>
                </a:solidFill>
                <a:latin typeface="Metropolis Black" panose="00000A00000000000000" pitchFamily="50" charset="0"/>
              </a:rPr>
              <a:t>Two (2) sets of bleachers per field</a:t>
            </a:r>
          </a:p>
          <a:p>
            <a:pPr marL="285750" indent="-285750">
              <a:lnSpc>
                <a:spcPct val="80000"/>
              </a:lnSpc>
              <a:buFont typeface="Wingdings" panose="05000000000000000000" pitchFamily="2" charset="2"/>
              <a:buChar char="ü"/>
            </a:pPr>
            <a:endParaRPr lang="en-US" altLang="en-US" sz="1400" b="1" dirty="0">
              <a:solidFill>
                <a:schemeClr val="bg1"/>
              </a:solidFill>
              <a:latin typeface="Metropolis Black" panose="00000A00000000000000" pitchFamily="50" charset="0"/>
            </a:endParaRPr>
          </a:p>
          <a:p>
            <a:pPr marL="285750" indent="-285750">
              <a:lnSpc>
                <a:spcPct val="80000"/>
              </a:lnSpc>
              <a:buFont typeface="Wingdings" panose="05000000000000000000" pitchFamily="2" charset="2"/>
              <a:buChar char="ü"/>
            </a:pPr>
            <a:r>
              <a:rPr lang="en-US" altLang="en-US" sz="1400" b="1" dirty="0">
                <a:solidFill>
                  <a:schemeClr val="bg1"/>
                </a:solidFill>
                <a:latin typeface="Metropolis Black" panose="00000A00000000000000" pitchFamily="50" charset="0"/>
              </a:rPr>
              <a:t>Seating capacity of 81 people per bleacher</a:t>
            </a:r>
          </a:p>
          <a:p>
            <a:pPr marL="285750" indent="-285750">
              <a:lnSpc>
                <a:spcPct val="80000"/>
              </a:lnSpc>
              <a:buFont typeface="Wingdings" panose="05000000000000000000" pitchFamily="2" charset="2"/>
              <a:buChar char="ü"/>
            </a:pPr>
            <a:endParaRPr lang="en-US" altLang="en-US" sz="1400" b="1" dirty="0">
              <a:solidFill>
                <a:schemeClr val="bg1"/>
              </a:solidFill>
              <a:latin typeface="Metropolis Black" panose="00000A00000000000000" pitchFamily="50" charset="0"/>
            </a:endParaRPr>
          </a:p>
          <a:p>
            <a:pPr marL="285750" indent="-285750">
              <a:lnSpc>
                <a:spcPct val="80000"/>
              </a:lnSpc>
              <a:buFont typeface="Wingdings" panose="05000000000000000000" pitchFamily="2" charset="2"/>
              <a:buChar char="ü"/>
            </a:pPr>
            <a:r>
              <a:rPr lang="en-US" altLang="en-US" sz="1400" b="1" dirty="0">
                <a:solidFill>
                  <a:schemeClr val="bg1"/>
                </a:solidFill>
                <a:latin typeface="Metropolis Black" panose="00000A00000000000000" pitchFamily="50" charset="0"/>
              </a:rPr>
              <a:t>ADA </a:t>
            </a:r>
            <a:r>
              <a:rPr lang="en-US" altLang="en-US" sz="1400" b="1" dirty="0" smtClean="0">
                <a:solidFill>
                  <a:schemeClr val="bg1"/>
                </a:solidFill>
                <a:latin typeface="Metropolis Black" panose="00000A00000000000000" pitchFamily="50" charset="0"/>
              </a:rPr>
              <a:t>accessible</a:t>
            </a:r>
            <a:endParaRPr lang="en-US" altLang="en-US" sz="1400" b="1" dirty="0">
              <a:solidFill>
                <a:schemeClr val="bg1"/>
              </a:solidFill>
              <a:latin typeface="Metropolis Black" panose="00000A00000000000000" pitchFamily="50" charset="0"/>
            </a:endParaRPr>
          </a:p>
        </p:txBody>
      </p:sp>
      <p:grpSp>
        <p:nvGrpSpPr>
          <p:cNvPr id="17" name="Group 16">
            <a:extLst>
              <a:ext uri="{FF2B5EF4-FFF2-40B4-BE49-F238E27FC236}">
                <a16:creationId xmlns:a16="http://schemas.microsoft.com/office/drawing/2014/main" id="{6AB54874-624D-4C98-9396-6DBC28F82100}"/>
              </a:ext>
            </a:extLst>
          </p:cNvPr>
          <p:cNvGrpSpPr/>
          <p:nvPr/>
        </p:nvGrpSpPr>
        <p:grpSpPr>
          <a:xfrm>
            <a:off x="186137" y="-116541"/>
            <a:ext cx="1565115" cy="7144869"/>
            <a:chOff x="884009" y="333374"/>
            <a:chExt cx="1565115" cy="6191250"/>
          </a:xfrm>
        </p:grpSpPr>
        <p:sp>
          <p:nvSpPr>
            <p:cNvPr id="18" name="About…">
              <a:extLst>
                <a:ext uri="{FF2B5EF4-FFF2-40B4-BE49-F238E27FC236}">
                  <a16:creationId xmlns:a16="http://schemas.microsoft.com/office/drawing/2014/main" id="{736E8EFC-BCC5-454A-826C-26F5C702ACC6}"/>
                </a:ext>
              </a:extLst>
            </p:cNvPr>
            <p:cNvSpPr txBox="1">
              <a:spLocks/>
            </p:cNvSpPr>
            <p:nvPr/>
          </p:nvSpPr>
          <p:spPr>
            <a:xfrm rot="16200000">
              <a:off x="-1395712" y="2679788"/>
              <a:ext cx="6191250" cy="149842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0" marR="0" indent="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1pPr>
              <a:lvl2pPr marL="0" marR="0" indent="1143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2pPr>
              <a:lvl3pPr marL="0" marR="0" indent="2286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3pPr>
              <a:lvl4pPr marL="0" marR="0" indent="3429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4pPr>
              <a:lvl5pPr marL="0" marR="0" indent="4572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5pPr>
              <a:lvl6pPr marL="0" marR="0" indent="5715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6pPr>
              <a:lvl7pPr marL="0" marR="0" indent="6858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7pPr>
              <a:lvl8pPr marL="0" marR="0" indent="8001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8pPr>
              <a:lvl9pPr marL="0" marR="0" indent="9144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9pPr>
            </a:lstStyle>
            <a:p>
              <a:pPr lvl="0" algn="ctr">
                <a:lnSpc>
                  <a:spcPct val="100000"/>
                </a:lnSpc>
                <a:defRPr/>
              </a:pPr>
              <a:r>
                <a:rPr lang="en-US" sz="7500" b="1" noProof="0" dirty="0" smtClean="0">
                  <a:solidFill>
                    <a:schemeClr val="tx2">
                      <a:alpha val="30000"/>
                    </a:schemeClr>
                  </a:solidFill>
                  <a:latin typeface="Metropolis" panose="00000500000000000000" pitchFamily="50" charset="0"/>
                </a:rPr>
                <a:t>BLEACHERS</a:t>
              </a:r>
              <a:endParaRPr kumimoji="0" lang="fr-CA" sz="7500" b="1" i="0" u="none" strike="noStrike" kern="0" cap="none" spc="0" normalizeH="0" baseline="0" noProof="0" dirty="0">
                <a:ln>
                  <a:noFill/>
                </a:ln>
                <a:solidFill>
                  <a:schemeClr val="tx2">
                    <a:alpha val="30000"/>
                  </a:schemeClr>
                </a:solidFill>
                <a:effectLst/>
                <a:uLnTx/>
                <a:uFillTx/>
                <a:latin typeface="Metropolis" panose="00000500000000000000" pitchFamily="50" charset="0"/>
                <a:ea typeface="Raleway"/>
                <a:cs typeface="Poppins" panose="00000500000000000000" pitchFamily="2" charset="0"/>
                <a:sym typeface="Raleway"/>
              </a:endParaRPr>
            </a:p>
          </p:txBody>
        </p:sp>
        <p:sp>
          <p:nvSpPr>
            <p:cNvPr id="19" name="About…">
              <a:extLst>
                <a:ext uri="{FF2B5EF4-FFF2-40B4-BE49-F238E27FC236}">
                  <a16:creationId xmlns:a16="http://schemas.microsoft.com/office/drawing/2014/main" id="{158E6540-B86B-45E5-905A-CE885200ABE4}"/>
                </a:ext>
              </a:extLst>
            </p:cNvPr>
            <p:cNvSpPr txBox="1">
              <a:spLocks/>
            </p:cNvSpPr>
            <p:nvPr/>
          </p:nvSpPr>
          <p:spPr>
            <a:xfrm rot="16200000">
              <a:off x="-1082623" y="2973567"/>
              <a:ext cx="4844132" cy="91086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fontScale="97500"/>
            </a:bodyPr>
            <a:lstStyle>
              <a:lvl1pPr marL="0" marR="0" indent="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1pPr>
              <a:lvl2pPr marL="0" marR="0" indent="1143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2pPr>
              <a:lvl3pPr marL="0" marR="0" indent="2286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3pPr>
              <a:lvl4pPr marL="0" marR="0" indent="3429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4pPr>
              <a:lvl5pPr marL="0" marR="0" indent="4572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5pPr>
              <a:lvl6pPr marL="0" marR="0" indent="5715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6pPr>
              <a:lvl7pPr marL="0" marR="0" indent="6858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7pPr>
              <a:lvl8pPr marL="0" marR="0" indent="8001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8pPr>
              <a:lvl9pPr marL="0" marR="0" indent="9144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9pPr>
            </a:lstStyle>
            <a:p>
              <a:pPr lvl="0" algn="ctr">
                <a:lnSpc>
                  <a:spcPct val="100000"/>
                </a:lnSpc>
                <a:defRPr/>
              </a:pPr>
              <a:r>
                <a:rPr lang="en-US" b="1" noProof="0" dirty="0" smtClean="0">
                  <a:solidFill>
                    <a:schemeClr val="accent1"/>
                  </a:solidFill>
                  <a:latin typeface="Metropolis" panose="00000500000000000000" pitchFamily="50" charset="0"/>
                </a:rPr>
                <a:t>BLEACHERS</a:t>
              </a:r>
              <a:endParaRPr kumimoji="0" lang="fr-CA" sz="5000" b="1" i="0" u="none" strike="noStrike" kern="0" cap="none" spc="0" normalizeH="0" baseline="0" noProof="0" dirty="0">
                <a:ln>
                  <a:noFill/>
                </a:ln>
                <a:solidFill>
                  <a:schemeClr val="bg1"/>
                </a:solidFill>
                <a:effectLst/>
                <a:uLnTx/>
                <a:uFillTx/>
                <a:latin typeface="Metropolis" panose="00000500000000000000" pitchFamily="50" charset="0"/>
                <a:ea typeface="Raleway"/>
                <a:cs typeface="Poppins" panose="00000500000000000000" pitchFamily="2" charset="0"/>
                <a:sym typeface="Raleway"/>
              </a:endParaRPr>
            </a:p>
          </p:txBody>
        </p:sp>
      </p:grpSp>
      <p:pic>
        <p:nvPicPr>
          <p:cNvPr id="20" name="Picture 6" descr="Picture 45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2943" y="2613207"/>
            <a:ext cx="5156574" cy="337521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1" name="Picture 10" descr="aIMG_14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8554" y="1116105"/>
            <a:ext cx="3251200" cy="48768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610551"/>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It is a long established fact that a reader will be distracted by the readable content…">
            <a:extLst>
              <a:ext uri="{FF2B5EF4-FFF2-40B4-BE49-F238E27FC236}">
                <a16:creationId xmlns:a16="http://schemas.microsoft.com/office/drawing/2014/main" id="{529FAB94-2FC6-4DE0-99F6-364860DD8EB2}"/>
              </a:ext>
            </a:extLst>
          </p:cNvPr>
          <p:cNvSpPr txBox="1">
            <a:spLocks/>
          </p:cNvSpPr>
          <p:nvPr/>
        </p:nvSpPr>
        <p:spPr>
          <a:xfrm>
            <a:off x="1709627" y="2021955"/>
            <a:ext cx="3543692" cy="254018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t">
            <a:spAutoFit/>
          </a:bodyPr>
          <a:lstStyle>
            <a:lvl1pPr marL="0" marR="0" indent="0" algn="l" defTabSz="412750" latinLnBrk="0">
              <a:lnSpc>
                <a:spcPct val="130000"/>
              </a:lnSpc>
              <a:spcBef>
                <a:spcPts val="0"/>
              </a:spcBef>
              <a:spcAft>
                <a:spcPts val="0"/>
              </a:spcAft>
              <a:buClrTx/>
              <a:buSzTx/>
              <a:buFontTx/>
              <a:buNone/>
              <a:tabLst/>
              <a:defRPr sz="1150" b="0" i="0" u="none" strike="noStrike" cap="none" spc="11" baseline="0">
                <a:ln>
                  <a:noFill/>
                </a:ln>
                <a:solidFill>
                  <a:srgbClr val="8B8C8C"/>
                </a:solidFill>
                <a:uFillTx/>
                <a:latin typeface="Roboto"/>
                <a:ea typeface="Roboto"/>
                <a:cs typeface="Roboto"/>
                <a:sym typeface="Roboto"/>
              </a:defRPr>
            </a:lvl1pPr>
            <a:lvl2pPr marL="0" marR="0" indent="114300" algn="l" defTabSz="412750" latinLnBrk="0">
              <a:lnSpc>
                <a:spcPct val="130000"/>
              </a:lnSpc>
              <a:spcBef>
                <a:spcPts val="0"/>
              </a:spcBef>
              <a:spcAft>
                <a:spcPts val="0"/>
              </a:spcAft>
              <a:buClrTx/>
              <a:buSzTx/>
              <a:buFontTx/>
              <a:buNone/>
              <a:tabLst/>
              <a:defRPr sz="1150" b="0" i="0" u="none" strike="noStrike" cap="none" spc="11" baseline="0">
                <a:ln>
                  <a:noFill/>
                </a:ln>
                <a:solidFill>
                  <a:srgbClr val="8B8C8C"/>
                </a:solidFill>
                <a:uFillTx/>
                <a:latin typeface="Roboto"/>
                <a:ea typeface="Roboto"/>
                <a:cs typeface="Roboto"/>
                <a:sym typeface="Roboto"/>
              </a:defRPr>
            </a:lvl2pPr>
            <a:lvl3pPr marL="0" marR="0" indent="228600" algn="l" defTabSz="412750" latinLnBrk="0">
              <a:lnSpc>
                <a:spcPct val="130000"/>
              </a:lnSpc>
              <a:spcBef>
                <a:spcPts val="0"/>
              </a:spcBef>
              <a:spcAft>
                <a:spcPts val="0"/>
              </a:spcAft>
              <a:buClrTx/>
              <a:buSzTx/>
              <a:buFontTx/>
              <a:buNone/>
              <a:tabLst/>
              <a:defRPr sz="1150" b="0" i="0" u="none" strike="noStrike" cap="none" spc="11" baseline="0">
                <a:ln>
                  <a:noFill/>
                </a:ln>
                <a:solidFill>
                  <a:srgbClr val="8B8C8C"/>
                </a:solidFill>
                <a:uFillTx/>
                <a:latin typeface="Roboto"/>
                <a:ea typeface="Roboto"/>
                <a:cs typeface="Roboto"/>
                <a:sym typeface="Roboto"/>
              </a:defRPr>
            </a:lvl3pPr>
            <a:lvl4pPr marL="0" marR="0" indent="342900" algn="l" defTabSz="412750" latinLnBrk="0">
              <a:lnSpc>
                <a:spcPct val="130000"/>
              </a:lnSpc>
              <a:spcBef>
                <a:spcPts val="0"/>
              </a:spcBef>
              <a:spcAft>
                <a:spcPts val="0"/>
              </a:spcAft>
              <a:buClrTx/>
              <a:buSzTx/>
              <a:buFontTx/>
              <a:buNone/>
              <a:tabLst/>
              <a:defRPr sz="1150" b="0" i="0" u="none" strike="noStrike" cap="none" spc="11" baseline="0">
                <a:ln>
                  <a:noFill/>
                </a:ln>
                <a:solidFill>
                  <a:srgbClr val="8B8C8C"/>
                </a:solidFill>
                <a:uFillTx/>
                <a:latin typeface="Roboto"/>
                <a:ea typeface="Roboto"/>
                <a:cs typeface="Roboto"/>
                <a:sym typeface="Roboto"/>
              </a:defRPr>
            </a:lvl4pPr>
            <a:lvl5pPr marL="0" marR="0" indent="457200" algn="l" defTabSz="412750" latinLnBrk="0">
              <a:lnSpc>
                <a:spcPct val="130000"/>
              </a:lnSpc>
              <a:spcBef>
                <a:spcPts val="0"/>
              </a:spcBef>
              <a:spcAft>
                <a:spcPts val="0"/>
              </a:spcAft>
              <a:buClrTx/>
              <a:buSzTx/>
              <a:buFontTx/>
              <a:buNone/>
              <a:tabLst/>
              <a:defRPr sz="1150" b="0" i="0" u="none" strike="noStrike" cap="none" spc="11" baseline="0">
                <a:ln>
                  <a:noFill/>
                </a:ln>
                <a:solidFill>
                  <a:srgbClr val="8B8C8C"/>
                </a:solidFill>
                <a:uFillTx/>
                <a:latin typeface="Roboto"/>
                <a:ea typeface="Roboto"/>
                <a:cs typeface="Roboto"/>
                <a:sym typeface="Roboto"/>
              </a:defRPr>
            </a:lvl5pPr>
            <a:lvl6pPr marL="1727933" marR="0" indent="-140433" algn="l" defTabSz="412750" latinLnBrk="0">
              <a:lnSpc>
                <a:spcPct val="130000"/>
              </a:lnSpc>
              <a:spcBef>
                <a:spcPts val="2600"/>
              </a:spcBef>
              <a:spcAft>
                <a:spcPts val="0"/>
              </a:spcAft>
              <a:buClrTx/>
              <a:buSzPct val="75000"/>
              <a:buFontTx/>
              <a:buChar char="•"/>
              <a:tabLst/>
              <a:defRPr sz="1150" b="0" i="0" u="none" strike="noStrike" cap="none" spc="11" baseline="0">
                <a:ln>
                  <a:noFill/>
                </a:ln>
                <a:solidFill>
                  <a:srgbClr val="8B8C8C"/>
                </a:solidFill>
                <a:uFillTx/>
                <a:latin typeface="Roboto"/>
                <a:ea typeface="Roboto"/>
                <a:cs typeface="Roboto"/>
                <a:sym typeface="Roboto"/>
              </a:defRPr>
            </a:lvl6pPr>
            <a:lvl7pPr marL="2045433" marR="0" indent="-140433" algn="l" defTabSz="412750" latinLnBrk="0">
              <a:lnSpc>
                <a:spcPct val="130000"/>
              </a:lnSpc>
              <a:spcBef>
                <a:spcPts val="2600"/>
              </a:spcBef>
              <a:spcAft>
                <a:spcPts val="0"/>
              </a:spcAft>
              <a:buClrTx/>
              <a:buSzPct val="75000"/>
              <a:buFontTx/>
              <a:buChar char="•"/>
              <a:tabLst/>
              <a:defRPr sz="1150" b="0" i="0" u="none" strike="noStrike" cap="none" spc="11" baseline="0">
                <a:ln>
                  <a:noFill/>
                </a:ln>
                <a:solidFill>
                  <a:srgbClr val="8B8C8C"/>
                </a:solidFill>
                <a:uFillTx/>
                <a:latin typeface="Roboto"/>
                <a:ea typeface="Roboto"/>
                <a:cs typeface="Roboto"/>
                <a:sym typeface="Roboto"/>
              </a:defRPr>
            </a:lvl7pPr>
            <a:lvl8pPr marL="2362933" marR="0" indent="-140433" algn="l" defTabSz="412750" latinLnBrk="0">
              <a:lnSpc>
                <a:spcPct val="130000"/>
              </a:lnSpc>
              <a:spcBef>
                <a:spcPts val="2600"/>
              </a:spcBef>
              <a:spcAft>
                <a:spcPts val="0"/>
              </a:spcAft>
              <a:buClrTx/>
              <a:buSzPct val="75000"/>
              <a:buFontTx/>
              <a:buChar char="•"/>
              <a:tabLst/>
              <a:defRPr sz="1150" b="0" i="0" u="none" strike="noStrike" cap="none" spc="11" baseline="0">
                <a:ln>
                  <a:noFill/>
                </a:ln>
                <a:solidFill>
                  <a:srgbClr val="8B8C8C"/>
                </a:solidFill>
                <a:uFillTx/>
                <a:latin typeface="Roboto"/>
                <a:ea typeface="Roboto"/>
                <a:cs typeface="Roboto"/>
                <a:sym typeface="Roboto"/>
              </a:defRPr>
            </a:lvl8pPr>
            <a:lvl9pPr marL="2680433" marR="0" indent="-140433" algn="l" defTabSz="412750" latinLnBrk="0">
              <a:lnSpc>
                <a:spcPct val="130000"/>
              </a:lnSpc>
              <a:spcBef>
                <a:spcPts val="2600"/>
              </a:spcBef>
              <a:spcAft>
                <a:spcPts val="0"/>
              </a:spcAft>
              <a:buClrTx/>
              <a:buSzPct val="75000"/>
              <a:buFontTx/>
              <a:buChar char="•"/>
              <a:tabLst/>
              <a:defRPr sz="1150" b="0" i="0" u="none" strike="noStrike" cap="none" spc="11" baseline="0">
                <a:ln>
                  <a:noFill/>
                </a:ln>
                <a:solidFill>
                  <a:srgbClr val="8B8C8C"/>
                </a:solidFill>
                <a:uFillTx/>
                <a:latin typeface="Roboto"/>
                <a:ea typeface="Roboto"/>
                <a:cs typeface="Roboto"/>
                <a:sym typeface="Roboto"/>
              </a:defRPr>
            </a:lvl9pPr>
          </a:lstStyle>
          <a:p>
            <a:pPr>
              <a:lnSpc>
                <a:spcPct val="80000"/>
              </a:lnSpc>
            </a:pPr>
            <a:r>
              <a:rPr lang="en-US" altLang="en-US" sz="1400" b="1" dirty="0">
                <a:solidFill>
                  <a:schemeClr val="bg1"/>
                </a:solidFill>
                <a:latin typeface="Metropolis Black" panose="00000A00000000000000" pitchFamily="50" charset="0"/>
              </a:rPr>
              <a:t>Dinwiddie County Parks &amp; Recreation offers the highest level of customer service in regards to field preparation</a:t>
            </a:r>
          </a:p>
          <a:p>
            <a:pPr>
              <a:lnSpc>
                <a:spcPct val="80000"/>
              </a:lnSpc>
            </a:pPr>
            <a:endParaRPr lang="en-US" altLang="en-US" sz="1400" b="1" dirty="0">
              <a:solidFill>
                <a:schemeClr val="bg1"/>
              </a:solidFill>
              <a:latin typeface="Metropolis Black" panose="00000A00000000000000" pitchFamily="50" charset="0"/>
            </a:endParaRPr>
          </a:p>
          <a:p>
            <a:pPr>
              <a:lnSpc>
                <a:spcPct val="80000"/>
              </a:lnSpc>
            </a:pPr>
            <a:r>
              <a:rPr lang="en-US" altLang="en-US" sz="1400" b="1" dirty="0">
                <a:solidFill>
                  <a:schemeClr val="bg1"/>
                </a:solidFill>
                <a:latin typeface="Metropolis Black" panose="00000A00000000000000" pitchFamily="50" charset="0"/>
              </a:rPr>
              <a:t>Our department will guarantee that your field is properly dragged, lined, and edged to meet your performance needs the day of your practice, game, or tournament</a:t>
            </a:r>
          </a:p>
          <a:p>
            <a:pPr>
              <a:lnSpc>
                <a:spcPct val="80000"/>
              </a:lnSpc>
            </a:pPr>
            <a:endParaRPr lang="en-US" altLang="en-US" sz="1400" b="1" dirty="0">
              <a:solidFill>
                <a:schemeClr val="bg1"/>
              </a:solidFill>
              <a:latin typeface="Metropolis Black" panose="00000A00000000000000" pitchFamily="50" charset="0"/>
            </a:endParaRPr>
          </a:p>
          <a:p>
            <a:pPr>
              <a:lnSpc>
                <a:spcPct val="80000"/>
              </a:lnSpc>
            </a:pPr>
            <a:r>
              <a:rPr lang="en-US" altLang="en-US" sz="1400" b="1" dirty="0">
                <a:solidFill>
                  <a:schemeClr val="bg1"/>
                </a:solidFill>
                <a:latin typeface="Metropolis Black" panose="00000A00000000000000" pitchFamily="50" charset="0"/>
              </a:rPr>
              <a:t>Regardless of the weather, proper techniques will be utilized to ensure the best playing surface possible is provided</a:t>
            </a:r>
            <a:r>
              <a:rPr lang="en-US" altLang="en-US" sz="1600" b="1" dirty="0">
                <a:solidFill>
                  <a:schemeClr val="bg1"/>
                </a:solidFill>
                <a:latin typeface="Metropolis Black" panose="00000A00000000000000" pitchFamily="50" charset="0"/>
              </a:rPr>
              <a:t> </a:t>
            </a:r>
            <a:endParaRPr lang="en-US" altLang="en-US" sz="2000" b="1" dirty="0">
              <a:solidFill>
                <a:schemeClr val="bg1"/>
              </a:solidFill>
              <a:latin typeface="Metropolis Black" panose="00000A00000000000000" pitchFamily="50" charset="0"/>
            </a:endParaRPr>
          </a:p>
        </p:txBody>
      </p:sp>
      <p:grpSp>
        <p:nvGrpSpPr>
          <p:cNvPr id="17" name="Group 16">
            <a:extLst>
              <a:ext uri="{FF2B5EF4-FFF2-40B4-BE49-F238E27FC236}">
                <a16:creationId xmlns:a16="http://schemas.microsoft.com/office/drawing/2014/main" id="{6AB54874-624D-4C98-9396-6DBC28F82100}"/>
              </a:ext>
            </a:extLst>
          </p:cNvPr>
          <p:cNvGrpSpPr/>
          <p:nvPr/>
        </p:nvGrpSpPr>
        <p:grpSpPr>
          <a:xfrm>
            <a:off x="186137" y="-116541"/>
            <a:ext cx="1565115" cy="7144869"/>
            <a:chOff x="884009" y="333374"/>
            <a:chExt cx="1565115" cy="6191250"/>
          </a:xfrm>
        </p:grpSpPr>
        <p:sp>
          <p:nvSpPr>
            <p:cNvPr id="18" name="About…">
              <a:extLst>
                <a:ext uri="{FF2B5EF4-FFF2-40B4-BE49-F238E27FC236}">
                  <a16:creationId xmlns:a16="http://schemas.microsoft.com/office/drawing/2014/main" id="{736E8EFC-BCC5-454A-826C-26F5C702ACC6}"/>
                </a:ext>
              </a:extLst>
            </p:cNvPr>
            <p:cNvSpPr txBox="1">
              <a:spLocks/>
            </p:cNvSpPr>
            <p:nvPr/>
          </p:nvSpPr>
          <p:spPr>
            <a:xfrm rot="16200000">
              <a:off x="-1395712" y="2679788"/>
              <a:ext cx="6191250" cy="149842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0" marR="0" indent="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1pPr>
              <a:lvl2pPr marL="0" marR="0" indent="1143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2pPr>
              <a:lvl3pPr marL="0" marR="0" indent="2286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3pPr>
              <a:lvl4pPr marL="0" marR="0" indent="3429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4pPr>
              <a:lvl5pPr marL="0" marR="0" indent="4572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5pPr>
              <a:lvl6pPr marL="0" marR="0" indent="5715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6pPr>
              <a:lvl7pPr marL="0" marR="0" indent="6858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7pPr>
              <a:lvl8pPr marL="0" marR="0" indent="8001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8pPr>
              <a:lvl9pPr marL="0" marR="0" indent="9144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9pPr>
            </a:lstStyle>
            <a:p>
              <a:pPr lvl="0" algn="ctr">
                <a:lnSpc>
                  <a:spcPct val="100000"/>
                </a:lnSpc>
                <a:defRPr/>
              </a:pPr>
              <a:r>
                <a:rPr lang="en-US" sz="7500" b="1" dirty="0" smtClean="0">
                  <a:solidFill>
                    <a:schemeClr val="tx2">
                      <a:alpha val="30000"/>
                    </a:schemeClr>
                  </a:solidFill>
                  <a:latin typeface="Metropolis" panose="00000500000000000000" pitchFamily="50" charset="0"/>
                </a:rPr>
                <a:t>SERVICE</a:t>
              </a:r>
              <a:endParaRPr kumimoji="0" lang="fr-CA" sz="7500" b="1" i="0" u="none" strike="noStrike" kern="0" cap="none" spc="0" normalizeH="0" baseline="0" noProof="0" dirty="0">
                <a:ln>
                  <a:noFill/>
                </a:ln>
                <a:solidFill>
                  <a:schemeClr val="tx2">
                    <a:alpha val="30000"/>
                  </a:schemeClr>
                </a:solidFill>
                <a:effectLst/>
                <a:uLnTx/>
                <a:uFillTx/>
                <a:latin typeface="Metropolis" panose="00000500000000000000" pitchFamily="50" charset="0"/>
                <a:ea typeface="Raleway"/>
                <a:cs typeface="Poppins" panose="00000500000000000000" pitchFamily="2" charset="0"/>
                <a:sym typeface="Raleway"/>
              </a:endParaRPr>
            </a:p>
          </p:txBody>
        </p:sp>
        <p:sp>
          <p:nvSpPr>
            <p:cNvPr id="19" name="About…">
              <a:extLst>
                <a:ext uri="{FF2B5EF4-FFF2-40B4-BE49-F238E27FC236}">
                  <a16:creationId xmlns:a16="http://schemas.microsoft.com/office/drawing/2014/main" id="{158E6540-B86B-45E5-905A-CE885200ABE4}"/>
                </a:ext>
              </a:extLst>
            </p:cNvPr>
            <p:cNvSpPr txBox="1">
              <a:spLocks/>
            </p:cNvSpPr>
            <p:nvPr/>
          </p:nvSpPr>
          <p:spPr>
            <a:xfrm rot="16200000">
              <a:off x="-1082623" y="2973567"/>
              <a:ext cx="4844132" cy="91086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fontScale="97500"/>
            </a:bodyPr>
            <a:lstStyle>
              <a:lvl1pPr marL="0" marR="0" indent="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1pPr>
              <a:lvl2pPr marL="0" marR="0" indent="1143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2pPr>
              <a:lvl3pPr marL="0" marR="0" indent="2286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3pPr>
              <a:lvl4pPr marL="0" marR="0" indent="3429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4pPr>
              <a:lvl5pPr marL="0" marR="0" indent="4572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5pPr>
              <a:lvl6pPr marL="0" marR="0" indent="5715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6pPr>
              <a:lvl7pPr marL="0" marR="0" indent="6858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7pPr>
              <a:lvl8pPr marL="0" marR="0" indent="8001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8pPr>
              <a:lvl9pPr marL="0" marR="0" indent="9144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9pPr>
            </a:lstStyle>
            <a:p>
              <a:pPr lvl="0" algn="ctr">
                <a:lnSpc>
                  <a:spcPct val="100000"/>
                </a:lnSpc>
                <a:defRPr/>
              </a:pPr>
              <a:r>
                <a:rPr lang="en-US" b="1" dirty="0" smtClean="0">
                  <a:solidFill>
                    <a:srgbClr val="0A5D67"/>
                  </a:solidFill>
                  <a:latin typeface="Metropolis" panose="00000500000000000000" pitchFamily="50" charset="0"/>
                </a:rPr>
                <a:t>FIELD PREP</a:t>
              </a:r>
              <a:endParaRPr kumimoji="0" lang="fr-CA" sz="5000" b="1" i="0" u="none" strike="noStrike" kern="0" cap="none" spc="0" normalizeH="0" baseline="0" noProof="0" dirty="0">
                <a:ln>
                  <a:noFill/>
                </a:ln>
                <a:solidFill>
                  <a:srgbClr val="0A5D67"/>
                </a:solidFill>
                <a:effectLst/>
                <a:uLnTx/>
                <a:uFillTx/>
                <a:latin typeface="Metropolis" panose="00000500000000000000" pitchFamily="50" charset="0"/>
                <a:ea typeface="Raleway"/>
                <a:cs typeface="Poppins" panose="00000500000000000000" pitchFamily="2" charset="0"/>
                <a:sym typeface="Raleway"/>
              </a:endParaRPr>
            </a:p>
          </p:txBody>
        </p:sp>
      </p:grpSp>
      <p:sp>
        <p:nvSpPr>
          <p:cNvPr id="22" name="Oval 21"/>
          <p:cNvSpPr/>
          <p:nvPr/>
        </p:nvSpPr>
        <p:spPr bwMode="auto">
          <a:xfrm>
            <a:off x="7216587" y="2912509"/>
            <a:ext cx="3003177" cy="3003177"/>
          </a:xfrm>
          <a:prstGeom prst="ellipse">
            <a:avLst/>
          </a:prstGeom>
          <a:blipFill>
            <a:blip r:embed="rId2"/>
            <a:srcRect/>
            <a:stretch>
              <a:fillRect l="-2308" t="-2308" r="-2308" b="-2308"/>
            </a:stretch>
          </a:blipFill>
          <a:ln>
            <a:noFill/>
          </a:ln>
          <a:extLst/>
        </p:spPr>
        <p:txBody>
          <a:bodyPr vert="horz" wrap="square" lIns="91440" tIns="45720" rIns="91440" bIns="45720" numCol="1" rtlCol="0" anchor="t" anchorCtr="0" compatLnSpc="1">
            <a:prstTxWarp prst="textNoShape">
              <a:avLst/>
            </a:prstTxWarp>
          </a:bodyPr>
          <a:lstStyle/>
          <a:p>
            <a:pPr algn="l"/>
            <a:endParaRPr lang="en-US"/>
          </a:p>
        </p:txBody>
      </p:sp>
      <p:sp>
        <p:nvSpPr>
          <p:cNvPr id="23" name="Oval 22"/>
          <p:cNvSpPr/>
          <p:nvPr/>
        </p:nvSpPr>
        <p:spPr bwMode="auto">
          <a:xfrm>
            <a:off x="5536989" y="532501"/>
            <a:ext cx="2963501" cy="2828796"/>
          </a:xfrm>
          <a:prstGeom prst="ellipse">
            <a:avLst/>
          </a:prstGeom>
          <a:blipFill>
            <a:blip r:embed="rId3"/>
            <a:srcRect/>
            <a:stretch>
              <a:fillRect l="-535" t="-2844" r="-3743" b="-11442"/>
            </a:stretch>
          </a:blipFill>
          <a:ln>
            <a:noFill/>
          </a:ln>
          <a:extLst/>
        </p:spPr>
        <p:txBody>
          <a:bodyPr vert="horz" wrap="square" lIns="91440" tIns="45720" rIns="91440" bIns="45720" numCol="1" rtlCol="0" anchor="t" anchorCtr="0" compatLnSpc="1">
            <a:prstTxWarp prst="textNoShape">
              <a:avLst/>
            </a:prstTxWarp>
          </a:bodyPr>
          <a:lstStyle/>
          <a:p>
            <a:pPr algn="l"/>
            <a:endParaRPr lang="en-US"/>
          </a:p>
        </p:txBody>
      </p:sp>
      <p:sp>
        <p:nvSpPr>
          <p:cNvPr id="4" name="Oval 3"/>
          <p:cNvSpPr/>
          <p:nvPr/>
        </p:nvSpPr>
        <p:spPr bwMode="auto">
          <a:xfrm>
            <a:off x="8919877" y="541466"/>
            <a:ext cx="2770992" cy="2770992"/>
          </a:xfrm>
          <a:prstGeom prst="ellipse">
            <a:avLst/>
          </a:prstGeom>
          <a:blipFill>
            <a:blip r:embed="rId4">
              <a:extLst>
                <a:ext uri="{BEBA8EAE-BF5A-486C-A8C5-ECC9F3942E4B}">
                  <a14:imgProps xmlns:a14="http://schemas.microsoft.com/office/drawing/2010/main">
                    <a14:imgLayer r:embed="rId5">
                      <a14:imgEffect>
                        <a14:saturation sat="98000"/>
                      </a14:imgEffect>
                    </a14:imgLayer>
                  </a14:imgProps>
                </a:ext>
              </a:extLst>
            </a:blip>
            <a:srcRect/>
            <a:stretch>
              <a:fillRect l="-2381" t="-3114" r="-2381" b="-6130"/>
            </a:stretch>
          </a:blipFill>
          <a:ln>
            <a:noFill/>
          </a:ln>
          <a:extLst/>
        </p:spPr>
        <p:txBody>
          <a:bodyPr vert="horz" wrap="square" lIns="91440" tIns="45720" rIns="91440" bIns="45720" numCol="1" rtlCol="0" anchor="t" anchorCtr="0" compatLnSpc="1">
            <a:prstTxWarp prst="textNoShape">
              <a:avLst/>
            </a:prstTxWarp>
          </a:bodyPr>
          <a:lstStyle/>
          <a:p>
            <a:pPr algn="l"/>
            <a:endParaRPr lang="en-US"/>
          </a:p>
        </p:txBody>
      </p:sp>
    </p:spTree>
    <p:extLst>
      <p:ext uri="{BB962C8B-B14F-4D97-AF65-F5344CB8AC3E}">
        <p14:creationId xmlns:p14="http://schemas.microsoft.com/office/powerpoint/2010/main" val="2238662897"/>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F1302653-D935-4512-9EF4-1D366B2B348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5400000">
            <a:off x="6388899" y="-233083"/>
            <a:ext cx="3404242" cy="6858000"/>
          </a:xfrm>
          <a:prstGeom prst="rect">
            <a:avLst/>
          </a:prstGeom>
        </p:spPr>
      </p:pic>
      <p:sp>
        <p:nvSpPr>
          <p:cNvPr id="26" name="It is a long established fact that a reader will be distracted by the readable content…">
            <a:extLst>
              <a:ext uri="{FF2B5EF4-FFF2-40B4-BE49-F238E27FC236}">
                <a16:creationId xmlns:a16="http://schemas.microsoft.com/office/drawing/2014/main" id="{94412DB1-3510-4D5B-9609-FE3D73765B40}"/>
              </a:ext>
            </a:extLst>
          </p:cNvPr>
          <p:cNvSpPr txBox="1">
            <a:spLocks/>
          </p:cNvSpPr>
          <p:nvPr/>
        </p:nvSpPr>
        <p:spPr>
          <a:xfrm>
            <a:off x="1554630" y="2485941"/>
            <a:ext cx="3898137" cy="1482650"/>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t">
            <a:spAutoFit/>
          </a:bodyPr>
          <a:lstStyle>
            <a:lvl1pPr marL="0" marR="0" indent="0" algn="l" defTabSz="412750" latinLnBrk="0">
              <a:lnSpc>
                <a:spcPct val="130000"/>
              </a:lnSpc>
              <a:spcBef>
                <a:spcPts val="0"/>
              </a:spcBef>
              <a:spcAft>
                <a:spcPts val="0"/>
              </a:spcAft>
              <a:buClrTx/>
              <a:buSzTx/>
              <a:buFontTx/>
              <a:buNone/>
              <a:tabLst/>
              <a:defRPr sz="1150" b="0" i="0" u="none" strike="noStrike" cap="none" spc="11" baseline="0">
                <a:ln>
                  <a:noFill/>
                </a:ln>
                <a:solidFill>
                  <a:srgbClr val="8B8C8C"/>
                </a:solidFill>
                <a:uFillTx/>
                <a:latin typeface="Roboto"/>
                <a:ea typeface="Roboto"/>
                <a:cs typeface="Roboto"/>
                <a:sym typeface="Roboto"/>
              </a:defRPr>
            </a:lvl1pPr>
            <a:lvl2pPr marL="0" marR="0" indent="114300" algn="l" defTabSz="412750" latinLnBrk="0">
              <a:lnSpc>
                <a:spcPct val="130000"/>
              </a:lnSpc>
              <a:spcBef>
                <a:spcPts val="0"/>
              </a:spcBef>
              <a:spcAft>
                <a:spcPts val="0"/>
              </a:spcAft>
              <a:buClrTx/>
              <a:buSzTx/>
              <a:buFontTx/>
              <a:buNone/>
              <a:tabLst/>
              <a:defRPr sz="1150" b="0" i="0" u="none" strike="noStrike" cap="none" spc="11" baseline="0">
                <a:ln>
                  <a:noFill/>
                </a:ln>
                <a:solidFill>
                  <a:srgbClr val="8B8C8C"/>
                </a:solidFill>
                <a:uFillTx/>
                <a:latin typeface="Roboto"/>
                <a:ea typeface="Roboto"/>
                <a:cs typeface="Roboto"/>
                <a:sym typeface="Roboto"/>
              </a:defRPr>
            </a:lvl2pPr>
            <a:lvl3pPr marL="0" marR="0" indent="228600" algn="l" defTabSz="412750" latinLnBrk="0">
              <a:lnSpc>
                <a:spcPct val="130000"/>
              </a:lnSpc>
              <a:spcBef>
                <a:spcPts val="0"/>
              </a:spcBef>
              <a:spcAft>
                <a:spcPts val="0"/>
              </a:spcAft>
              <a:buClrTx/>
              <a:buSzTx/>
              <a:buFontTx/>
              <a:buNone/>
              <a:tabLst/>
              <a:defRPr sz="1150" b="0" i="0" u="none" strike="noStrike" cap="none" spc="11" baseline="0">
                <a:ln>
                  <a:noFill/>
                </a:ln>
                <a:solidFill>
                  <a:srgbClr val="8B8C8C"/>
                </a:solidFill>
                <a:uFillTx/>
                <a:latin typeface="Roboto"/>
                <a:ea typeface="Roboto"/>
                <a:cs typeface="Roboto"/>
                <a:sym typeface="Roboto"/>
              </a:defRPr>
            </a:lvl3pPr>
            <a:lvl4pPr marL="0" marR="0" indent="342900" algn="l" defTabSz="412750" latinLnBrk="0">
              <a:lnSpc>
                <a:spcPct val="130000"/>
              </a:lnSpc>
              <a:spcBef>
                <a:spcPts val="0"/>
              </a:spcBef>
              <a:spcAft>
                <a:spcPts val="0"/>
              </a:spcAft>
              <a:buClrTx/>
              <a:buSzTx/>
              <a:buFontTx/>
              <a:buNone/>
              <a:tabLst/>
              <a:defRPr sz="1150" b="0" i="0" u="none" strike="noStrike" cap="none" spc="11" baseline="0">
                <a:ln>
                  <a:noFill/>
                </a:ln>
                <a:solidFill>
                  <a:srgbClr val="8B8C8C"/>
                </a:solidFill>
                <a:uFillTx/>
                <a:latin typeface="Roboto"/>
                <a:ea typeface="Roboto"/>
                <a:cs typeface="Roboto"/>
                <a:sym typeface="Roboto"/>
              </a:defRPr>
            </a:lvl4pPr>
            <a:lvl5pPr marL="0" marR="0" indent="457200" algn="l" defTabSz="412750" latinLnBrk="0">
              <a:lnSpc>
                <a:spcPct val="130000"/>
              </a:lnSpc>
              <a:spcBef>
                <a:spcPts val="0"/>
              </a:spcBef>
              <a:spcAft>
                <a:spcPts val="0"/>
              </a:spcAft>
              <a:buClrTx/>
              <a:buSzTx/>
              <a:buFontTx/>
              <a:buNone/>
              <a:tabLst/>
              <a:defRPr sz="1150" b="0" i="0" u="none" strike="noStrike" cap="none" spc="11" baseline="0">
                <a:ln>
                  <a:noFill/>
                </a:ln>
                <a:solidFill>
                  <a:srgbClr val="8B8C8C"/>
                </a:solidFill>
                <a:uFillTx/>
                <a:latin typeface="Roboto"/>
                <a:ea typeface="Roboto"/>
                <a:cs typeface="Roboto"/>
                <a:sym typeface="Roboto"/>
              </a:defRPr>
            </a:lvl5pPr>
            <a:lvl6pPr marL="1727933" marR="0" indent="-140433" algn="l" defTabSz="412750" latinLnBrk="0">
              <a:lnSpc>
                <a:spcPct val="130000"/>
              </a:lnSpc>
              <a:spcBef>
                <a:spcPts val="2600"/>
              </a:spcBef>
              <a:spcAft>
                <a:spcPts val="0"/>
              </a:spcAft>
              <a:buClrTx/>
              <a:buSzPct val="75000"/>
              <a:buFontTx/>
              <a:buChar char="•"/>
              <a:tabLst/>
              <a:defRPr sz="1150" b="0" i="0" u="none" strike="noStrike" cap="none" spc="11" baseline="0">
                <a:ln>
                  <a:noFill/>
                </a:ln>
                <a:solidFill>
                  <a:srgbClr val="8B8C8C"/>
                </a:solidFill>
                <a:uFillTx/>
                <a:latin typeface="Roboto"/>
                <a:ea typeface="Roboto"/>
                <a:cs typeface="Roboto"/>
                <a:sym typeface="Roboto"/>
              </a:defRPr>
            </a:lvl6pPr>
            <a:lvl7pPr marL="2045433" marR="0" indent="-140433" algn="l" defTabSz="412750" latinLnBrk="0">
              <a:lnSpc>
                <a:spcPct val="130000"/>
              </a:lnSpc>
              <a:spcBef>
                <a:spcPts val="2600"/>
              </a:spcBef>
              <a:spcAft>
                <a:spcPts val="0"/>
              </a:spcAft>
              <a:buClrTx/>
              <a:buSzPct val="75000"/>
              <a:buFontTx/>
              <a:buChar char="•"/>
              <a:tabLst/>
              <a:defRPr sz="1150" b="0" i="0" u="none" strike="noStrike" cap="none" spc="11" baseline="0">
                <a:ln>
                  <a:noFill/>
                </a:ln>
                <a:solidFill>
                  <a:srgbClr val="8B8C8C"/>
                </a:solidFill>
                <a:uFillTx/>
                <a:latin typeface="Roboto"/>
                <a:ea typeface="Roboto"/>
                <a:cs typeface="Roboto"/>
                <a:sym typeface="Roboto"/>
              </a:defRPr>
            </a:lvl7pPr>
            <a:lvl8pPr marL="2362933" marR="0" indent="-140433" algn="l" defTabSz="412750" latinLnBrk="0">
              <a:lnSpc>
                <a:spcPct val="130000"/>
              </a:lnSpc>
              <a:spcBef>
                <a:spcPts val="2600"/>
              </a:spcBef>
              <a:spcAft>
                <a:spcPts val="0"/>
              </a:spcAft>
              <a:buClrTx/>
              <a:buSzPct val="75000"/>
              <a:buFontTx/>
              <a:buChar char="•"/>
              <a:tabLst/>
              <a:defRPr sz="1150" b="0" i="0" u="none" strike="noStrike" cap="none" spc="11" baseline="0">
                <a:ln>
                  <a:noFill/>
                </a:ln>
                <a:solidFill>
                  <a:srgbClr val="8B8C8C"/>
                </a:solidFill>
                <a:uFillTx/>
                <a:latin typeface="Roboto"/>
                <a:ea typeface="Roboto"/>
                <a:cs typeface="Roboto"/>
                <a:sym typeface="Roboto"/>
              </a:defRPr>
            </a:lvl8pPr>
            <a:lvl9pPr marL="2680433" marR="0" indent="-140433" algn="l" defTabSz="412750" latinLnBrk="0">
              <a:lnSpc>
                <a:spcPct val="130000"/>
              </a:lnSpc>
              <a:spcBef>
                <a:spcPts val="2600"/>
              </a:spcBef>
              <a:spcAft>
                <a:spcPts val="0"/>
              </a:spcAft>
              <a:buClrTx/>
              <a:buSzPct val="75000"/>
              <a:buFontTx/>
              <a:buChar char="•"/>
              <a:tabLst/>
              <a:defRPr sz="1150" b="0" i="0" u="none" strike="noStrike" cap="none" spc="11" baseline="0">
                <a:ln>
                  <a:noFill/>
                </a:ln>
                <a:solidFill>
                  <a:srgbClr val="8B8C8C"/>
                </a:solidFill>
                <a:uFillTx/>
                <a:latin typeface="Roboto"/>
                <a:ea typeface="Roboto"/>
                <a:cs typeface="Roboto"/>
                <a:sym typeface="Roboto"/>
              </a:defRPr>
            </a:lvl9pPr>
          </a:lstStyle>
          <a:p>
            <a:pPr>
              <a:lnSpc>
                <a:spcPct val="80000"/>
              </a:lnSpc>
            </a:pPr>
            <a:r>
              <a:rPr lang="en-US" altLang="en-US" sz="1600" b="1" dirty="0">
                <a:solidFill>
                  <a:schemeClr val="bg1"/>
                </a:solidFill>
                <a:latin typeface="Metropolis Black" panose="00000A00000000000000" pitchFamily="50" charset="0"/>
              </a:rPr>
              <a:t>Main Concourse Includes</a:t>
            </a:r>
            <a:r>
              <a:rPr lang="en-US" altLang="en-US" sz="1600" b="1" dirty="0" smtClean="0">
                <a:solidFill>
                  <a:schemeClr val="bg1"/>
                </a:solidFill>
                <a:latin typeface="Metropolis Black" panose="00000A00000000000000" pitchFamily="50" charset="0"/>
              </a:rPr>
              <a:t>:</a:t>
            </a:r>
          </a:p>
          <a:p>
            <a:pPr>
              <a:lnSpc>
                <a:spcPct val="80000"/>
              </a:lnSpc>
            </a:pPr>
            <a:endParaRPr lang="en-US" altLang="en-US" sz="1600" b="1" dirty="0">
              <a:solidFill>
                <a:schemeClr val="bg1"/>
              </a:solidFill>
              <a:latin typeface="Metropolis Black" panose="00000A00000000000000" pitchFamily="50" charset="0"/>
            </a:endParaRPr>
          </a:p>
          <a:p>
            <a:pPr marL="285750" lvl="1" indent="-285750">
              <a:lnSpc>
                <a:spcPct val="80000"/>
              </a:lnSpc>
              <a:buFont typeface="Wingdings" panose="05000000000000000000" pitchFamily="2" charset="2"/>
              <a:buChar char="ü"/>
            </a:pPr>
            <a:r>
              <a:rPr lang="en-US" altLang="en-US" sz="1600" b="1" dirty="0">
                <a:solidFill>
                  <a:schemeClr val="bg1"/>
                </a:solidFill>
                <a:latin typeface="Metropolis Black" panose="00000A00000000000000" pitchFamily="50" charset="0"/>
              </a:rPr>
              <a:t>Concession Stand</a:t>
            </a:r>
          </a:p>
          <a:p>
            <a:pPr marL="285750" lvl="1" indent="-285750">
              <a:lnSpc>
                <a:spcPct val="80000"/>
              </a:lnSpc>
              <a:buFont typeface="Wingdings" panose="05000000000000000000" pitchFamily="2" charset="2"/>
              <a:buChar char="ü"/>
            </a:pPr>
            <a:r>
              <a:rPr lang="en-US" altLang="en-US" sz="1600" b="1" dirty="0">
                <a:solidFill>
                  <a:schemeClr val="bg1"/>
                </a:solidFill>
                <a:latin typeface="Metropolis Black" panose="00000A00000000000000" pitchFamily="50" charset="0"/>
              </a:rPr>
              <a:t>Press Boxes (each field)</a:t>
            </a:r>
          </a:p>
          <a:p>
            <a:pPr marL="285750" lvl="1" indent="-285750">
              <a:lnSpc>
                <a:spcPct val="80000"/>
              </a:lnSpc>
              <a:buFont typeface="Wingdings" panose="05000000000000000000" pitchFamily="2" charset="2"/>
              <a:buChar char="ü"/>
            </a:pPr>
            <a:r>
              <a:rPr lang="en-US" altLang="en-US" sz="1600" b="1" dirty="0">
                <a:solidFill>
                  <a:schemeClr val="bg1"/>
                </a:solidFill>
                <a:latin typeface="Metropolis Black" panose="00000A00000000000000" pitchFamily="50" charset="0"/>
              </a:rPr>
              <a:t>Patio seating</a:t>
            </a:r>
          </a:p>
          <a:p>
            <a:pPr marL="285750" lvl="1" indent="-285750">
              <a:lnSpc>
                <a:spcPct val="80000"/>
              </a:lnSpc>
              <a:buFont typeface="Wingdings" panose="05000000000000000000" pitchFamily="2" charset="2"/>
              <a:buChar char="ü"/>
            </a:pPr>
            <a:r>
              <a:rPr lang="en-US" altLang="en-US" sz="1600" b="1" dirty="0">
                <a:solidFill>
                  <a:schemeClr val="bg1"/>
                </a:solidFill>
                <a:latin typeface="Metropolis Black" panose="00000A00000000000000" pitchFamily="50" charset="0"/>
              </a:rPr>
              <a:t>Restrooms</a:t>
            </a:r>
          </a:p>
          <a:p>
            <a:pPr marL="285750" lvl="1" indent="-285750">
              <a:lnSpc>
                <a:spcPct val="80000"/>
              </a:lnSpc>
              <a:buFont typeface="Wingdings" panose="05000000000000000000" pitchFamily="2" charset="2"/>
              <a:buChar char="ü"/>
            </a:pPr>
            <a:r>
              <a:rPr lang="en-US" altLang="en-US" sz="1600" b="1" dirty="0">
                <a:solidFill>
                  <a:schemeClr val="bg1"/>
                </a:solidFill>
                <a:latin typeface="Metropolis Black" panose="00000A00000000000000" pitchFamily="50" charset="0"/>
              </a:rPr>
              <a:t>Administration offices</a:t>
            </a:r>
          </a:p>
        </p:txBody>
      </p:sp>
      <p:pic>
        <p:nvPicPr>
          <p:cNvPr id="2" name="Picture Placeholder 1"/>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21324" b="21324"/>
          <a:stretch>
            <a:fillRect/>
          </a:stretch>
        </p:blipFill>
        <p:spPr>
          <a:xfrm>
            <a:off x="4838630" y="1689881"/>
            <a:ext cx="6488255" cy="3012066"/>
          </a:xfrm>
        </p:spPr>
      </p:pic>
      <p:grpSp>
        <p:nvGrpSpPr>
          <p:cNvPr id="10" name="Group 9">
            <a:extLst>
              <a:ext uri="{FF2B5EF4-FFF2-40B4-BE49-F238E27FC236}">
                <a16:creationId xmlns:a16="http://schemas.microsoft.com/office/drawing/2014/main" id="{6AB54874-624D-4C98-9396-6DBC28F82100}"/>
              </a:ext>
            </a:extLst>
          </p:cNvPr>
          <p:cNvGrpSpPr/>
          <p:nvPr/>
        </p:nvGrpSpPr>
        <p:grpSpPr>
          <a:xfrm>
            <a:off x="186137" y="-116541"/>
            <a:ext cx="1565115" cy="7144869"/>
            <a:chOff x="884009" y="333374"/>
            <a:chExt cx="1565115" cy="6191250"/>
          </a:xfrm>
        </p:grpSpPr>
        <p:sp>
          <p:nvSpPr>
            <p:cNvPr id="11" name="About…">
              <a:extLst>
                <a:ext uri="{FF2B5EF4-FFF2-40B4-BE49-F238E27FC236}">
                  <a16:creationId xmlns:a16="http://schemas.microsoft.com/office/drawing/2014/main" id="{736E8EFC-BCC5-454A-826C-26F5C702ACC6}"/>
                </a:ext>
              </a:extLst>
            </p:cNvPr>
            <p:cNvSpPr txBox="1">
              <a:spLocks/>
            </p:cNvSpPr>
            <p:nvPr/>
          </p:nvSpPr>
          <p:spPr>
            <a:xfrm rot="16200000">
              <a:off x="-1395712" y="2679788"/>
              <a:ext cx="6191250" cy="149842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0" marR="0" indent="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1pPr>
              <a:lvl2pPr marL="0" marR="0" indent="1143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2pPr>
              <a:lvl3pPr marL="0" marR="0" indent="2286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3pPr>
              <a:lvl4pPr marL="0" marR="0" indent="3429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4pPr>
              <a:lvl5pPr marL="0" marR="0" indent="4572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5pPr>
              <a:lvl6pPr marL="0" marR="0" indent="5715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6pPr>
              <a:lvl7pPr marL="0" marR="0" indent="6858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7pPr>
              <a:lvl8pPr marL="0" marR="0" indent="8001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8pPr>
              <a:lvl9pPr marL="0" marR="0" indent="9144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9pPr>
            </a:lstStyle>
            <a:p>
              <a:pPr lvl="0" algn="ctr">
                <a:lnSpc>
                  <a:spcPct val="100000"/>
                </a:lnSpc>
                <a:defRPr/>
              </a:pPr>
              <a:r>
                <a:rPr lang="en-US" sz="7500" b="1" dirty="0" smtClean="0">
                  <a:solidFill>
                    <a:schemeClr val="tx2">
                      <a:alpha val="30000"/>
                    </a:schemeClr>
                  </a:solidFill>
                  <a:latin typeface="Metropolis" panose="00000500000000000000" pitchFamily="50" charset="0"/>
                </a:rPr>
                <a:t>CONCOURSE</a:t>
              </a:r>
              <a:endParaRPr kumimoji="0" lang="fr-CA" sz="7500" b="1" i="0" u="none" strike="noStrike" kern="0" cap="none" spc="0" normalizeH="0" baseline="0" noProof="0" dirty="0">
                <a:ln>
                  <a:noFill/>
                </a:ln>
                <a:solidFill>
                  <a:schemeClr val="tx2">
                    <a:alpha val="30000"/>
                  </a:schemeClr>
                </a:solidFill>
                <a:effectLst/>
                <a:uLnTx/>
                <a:uFillTx/>
                <a:latin typeface="Metropolis" panose="00000500000000000000" pitchFamily="50" charset="0"/>
                <a:ea typeface="Raleway"/>
                <a:cs typeface="Poppins" panose="00000500000000000000" pitchFamily="2" charset="0"/>
                <a:sym typeface="Raleway"/>
              </a:endParaRPr>
            </a:p>
          </p:txBody>
        </p:sp>
        <p:sp>
          <p:nvSpPr>
            <p:cNvPr id="12" name="About…">
              <a:extLst>
                <a:ext uri="{FF2B5EF4-FFF2-40B4-BE49-F238E27FC236}">
                  <a16:creationId xmlns:a16="http://schemas.microsoft.com/office/drawing/2014/main" id="{158E6540-B86B-45E5-905A-CE885200ABE4}"/>
                </a:ext>
              </a:extLst>
            </p:cNvPr>
            <p:cNvSpPr txBox="1">
              <a:spLocks/>
            </p:cNvSpPr>
            <p:nvPr/>
          </p:nvSpPr>
          <p:spPr>
            <a:xfrm rot="16200000">
              <a:off x="-1082623" y="2973567"/>
              <a:ext cx="4844132" cy="91086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fontScale="97500"/>
            </a:bodyPr>
            <a:lstStyle>
              <a:lvl1pPr marL="0" marR="0" indent="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1pPr>
              <a:lvl2pPr marL="0" marR="0" indent="1143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2pPr>
              <a:lvl3pPr marL="0" marR="0" indent="2286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3pPr>
              <a:lvl4pPr marL="0" marR="0" indent="3429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4pPr>
              <a:lvl5pPr marL="0" marR="0" indent="4572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5pPr>
              <a:lvl6pPr marL="0" marR="0" indent="5715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6pPr>
              <a:lvl7pPr marL="0" marR="0" indent="6858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7pPr>
              <a:lvl8pPr marL="0" marR="0" indent="8001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8pPr>
              <a:lvl9pPr marL="0" marR="0" indent="9144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9pPr>
            </a:lstStyle>
            <a:p>
              <a:pPr lvl="0" algn="ctr">
                <a:lnSpc>
                  <a:spcPct val="100000"/>
                </a:lnSpc>
                <a:defRPr/>
              </a:pPr>
              <a:r>
                <a:rPr lang="en-US" b="1" dirty="0" smtClean="0">
                  <a:solidFill>
                    <a:schemeClr val="accent1"/>
                  </a:solidFill>
                  <a:latin typeface="Metropolis" panose="00000500000000000000" pitchFamily="50" charset="0"/>
                </a:rPr>
                <a:t>CONCOURSE</a:t>
              </a:r>
              <a:endParaRPr kumimoji="0" lang="fr-CA" sz="5000" b="1" i="0" u="none" strike="noStrike" kern="0" cap="none" spc="0" normalizeH="0" baseline="0" noProof="0" dirty="0">
                <a:ln>
                  <a:noFill/>
                </a:ln>
                <a:solidFill>
                  <a:schemeClr val="bg1"/>
                </a:solidFill>
                <a:effectLst/>
                <a:uLnTx/>
                <a:uFillTx/>
                <a:latin typeface="Metropolis" panose="00000500000000000000" pitchFamily="50" charset="0"/>
                <a:ea typeface="Raleway"/>
                <a:cs typeface="Poppins" panose="00000500000000000000" pitchFamily="2" charset="0"/>
                <a:sym typeface="Raleway"/>
              </a:endParaRPr>
            </a:p>
          </p:txBody>
        </p:sp>
      </p:grpSp>
    </p:spTree>
    <p:extLst>
      <p:ext uri="{BB962C8B-B14F-4D97-AF65-F5344CB8AC3E}">
        <p14:creationId xmlns:p14="http://schemas.microsoft.com/office/powerpoint/2010/main" val="1113564814"/>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here are many variations of passages of Lorem Ipsum available, but the…">
            <a:extLst>
              <a:ext uri="{FF2B5EF4-FFF2-40B4-BE49-F238E27FC236}">
                <a16:creationId xmlns:a16="http://schemas.microsoft.com/office/drawing/2014/main" id="{D779ADF4-C55D-4358-A959-69E7858B23D1}"/>
              </a:ext>
            </a:extLst>
          </p:cNvPr>
          <p:cNvSpPr txBox="1">
            <a:spLocks/>
          </p:cNvSpPr>
          <p:nvPr/>
        </p:nvSpPr>
        <p:spPr>
          <a:xfrm>
            <a:off x="2090749" y="1259832"/>
            <a:ext cx="3565308" cy="480541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spAutoFit/>
          </a:bodyPr>
          <a:lstStyle>
            <a:lvl1pPr marL="0" marR="0" indent="0" algn="l" defTabSz="412750" latinLnBrk="0">
              <a:lnSpc>
                <a:spcPct val="130000"/>
              </a:lnSpc>
              <a:spcBef>
                <a:spcPts val="0"/>
              </a:spcBef>
              <a:spcAft>
                <a:spcPts val="0"/>
              </a:spcAft>
              <a:buClrTx/>
              <a:buSzTx/>
              <a:buFontTx/>
              <a:buNone/>
              <a:tabLst/>
              <a:defRPr sz="1150" b="0" i="0" u="none" strike="noStrike" cap="none" spc="11" baseline="0">
                <a:ln>
                  <a:noFill/>
                </a:ln>
                <a:solidFill>
                  <a:srgbClr val="8B8C8C"/>
                </a:solidFill>
                <a:uFillTx/>
                <a:latin typeface="Roboto"/>
                <a:ea typeface="Roboto"/>
                <a:cs typeface="Roboto"/>
                <a:sym typeface="Roboto"/>
              </a:defRPr>
            </a:lvl1pPr>
            <a:lvl2pPr marL="0" marR="0" indent="114300" algn="l" defTabSz="412750" latinLnBrk="0">
              <a:lnSpc>
                <a:spcPct val="130000"/>
              </a:lnSpc>
              <a:spcBef>
                <a:spcPts val="0"/>
              </a:spcBef>
              <a:spcAft>
                <a:spcPts val="0"/>
              </a:spcAft>
              <a:buClrTx/>
              <a:buSzTx/>
              <a:buFontTx/>
              <a:buNone/>
              <a:tabLst/>
              <a:defRPr sz="1150" b="0" i="0" u="none" strike="noStrike" cap="none" spc="11" baseline="0">
                <a:ln>
                  <a:noFill/>
                </a:ln>
                <a:solidFill>
                  <a:srgbClr val="8B8C8C"/>
                </a:solidFill>
                <a:uFillTx/>
                <a:latin typeface="Roboto"/>
                <a:ea typeface="Roboto"/>
                <a:cs typeface="Roboto"/>
                <a:sym typeface="Roboto"/>
              </a:defRPr>
            </a:lvl2pPr>
            <a:lvl3pPr marL="0" marR="0" indent="228600" algn="l" defTabSz="412750" latinLnBrk="0">
              <a:lnSpc>
                <a:spcPct val="130000"/>
              </a:lnSpc>
              <a:spcBef>
                <a:spcPts val="0"/>
              </a:spcBef>
              <a:spcAft>
                <a:spcPts val="0"/>
              </a:spcAft>
              <a:buClrTx/>
              <a:buSzTx/>
              <a:buFontTx/>
              <a:buNone/>
              <a:tabLst/>
              <a:defRPr sz="1150" b="0" i="0" u="none" strike="noStrike" cap="none" spc="11" baseline="0">
                <a:ln>
                  <a:noFill/>
                </a:ln>
                <a:solidFill>
                  <a:srgbClr val="8B8C8C"/>
                </a:solidFill>
                <a:uFillTx/>
                <a:latin typeface="Roboto"/>
                <a:ea typeface="Roboto"/>
                <a:cs typeface="Roboto"/>
                <a:sym typeface="Roboto"/>
              </a:defRPr>
            </a:lvl3pPr>
            <a:lvl4pPr marL="0" marR="0" indent="342900" algn="l" defTabSz="412750" latinLnBrk="0">
              <a:lnSpc>
                <a:spcPct val="130000"/>
              </a:lnSpc>
              <a:spcBef>
                <a:spcPts val="0"/>
              </a:spcBef>
              <a:spcAft>
                <a:spcPts val="0"/>
              </a:spcAft>
              <a:buClrTx/>
              <a:buSzTx/>
              <a:buFontTx/>
              <a:buNone/>
              <a:tabLst/>
              <a:defRPr sz="1150" b="0" i="0" u="none" strike="noStrike" cap="none" spc="11" baseline="0">
                <a:ln>
                  <a:noFill/>
                </a:ln>
                <a:solidFill>
                  <a:srgbClr val="8B8C8C"/>
                </a:solidFill>
                <a:uFillTx/>
                <a:latin typeface="Roboto"/>
                <a:ea typeface="Roboto"/>
                <a:cs typeface="Roboto"/>
                <a:sym typeface="Roboto"/>
              </a:defRPr>
            </a:lvl4pPr>
            <a:lvl5pPr marL="0" marR="0" indent="457200" algn="l" defTabSz="412750" latinLnBrk="0">
              <a:lnSpc>
                <a:spcPct val="130000"/>
              </a:lnSpc>
              <a:spcBef>
                <a:spcPts val="0"/>
              </a:spcBef>
              <a:spcAft>
                <a:spcPts val="0"/>
              </a:spcAft>
              <a:buClrTx/>
              <a:buSzTx/>
              <a:buFontTx/>
              <a:buNone/>
              <a:tabLst/>
              <a:defRPr sz="1150" b="0" i="0" u="none" strike="noStrike" cap="none" spc="11" baseline="0">
                <a:ln>
                  <a:noFill/>
                </a:ln>
                <a:solidFill>
                  <a:srgbClr val="8B8C8C"/>
                </a:solidFill>
                <a:uFillTx/>
                <a:latin typeface="Roboto"/>
                <a:ea typeface="Roboto"/>
                <a:cs typeface="Roboto"/>
                <a:sym typeface="Roboto"/>
              </a:defRPr>
            </a:lvl5pPr>
            <a:lvl6pPr marL="1727933" marR="0" indent="-140433" algn="l" defTabSz="412750" latinLnBrk="0">
              <a:lnSpc>
                <a:spcPct val="130000"/>
              </a:lnSpc>
              <a:spcBef>
                <a:spcPts val="2600"/>
              </a:spcBef>
              <a:spcAft>
                <a:spcPts val="0"/>
              </a:spcAft>
              <a:buClrTx/>
              <a:buSzPct val="75000"/>
              <a:buFontTx/>
              <a:buChar char="•"/>
              <a:tabLst/>
              <a:defRPr sz="1150" b="0" i="0" u="none" strike="noStrike" cap="none" spc="11" baseline="0">
                <a:ln>
                  <a:noFill/>
                </a:ln>
                <a:solidFill>
                  <a:srgbClr val="8B8C8C"/>
                </a:solidFill>
                <a:uFillTx/>
                <a:latin typeface="Roboto"/>
                <a:ea typeface="Roboto"/>
                <a:cs typeface="Roboto"/>
                <a:sym typeface="Roboto"/>
              </a:defRPr>
            </a:lvl6pPr>
            <a:lvl7pPr marL="2045433" marR="0" indent="-140433" algn="l" defTabSz="412750" latinLnBrk="0">
              <a:lnSpc>
                <a:spcPct val="130000"/>
              </a:lnSpc>
              <a:spcBef>
                <a:spcPts val="2600"/>
              </a:spcBef>
              <a:spcAft>
                <a:spcPts val="0"/>
              </a:spcAft>
              <a:buClrTx/>
              <a:buSzPct val="75000"/>
              <a:buFontTx/>
              <a:buChar char="•"/>
              <a:tabLst/>
              <a:defRPr sz="1150" b="0" i="0" u="none" strike="noStrike" cap="none" spc="11" baseline="0">
                <a:ln>
                  <a:noFill/>
                </a:ln>
                <a:solidFill>
                  <a:srgbClr val="8B8C8C"/>
                </a:solidFill>
                <a:uFillTx/>
                <a:latin typeface="Roboto"/>
                <a:ea typeface="Roboto"/>
                <a:cs typeface="Roboto"/>
                <a:sym typeface="Roboto"/>
              </a:defRPr>
            </a:lvl7pPr>
            <a:lvl8pPr marL="2362933" marR="0" indent="-140433" algn="l" defTabSz="412750" latinLnBrk="0">
              <a:lnSpc>
                <a:spcPct val="130000"/>
              </a:lnSpc>
              <a:spcBef>
                <a:spcPts val="2600"/>
              </a:spcBef>
              <a:spcAft>
                <a:spcPts val="0"/>
              </a:spcAft>
              <a:buClrTx/>
              <a:buSzPct val="75000"/>
              <a:buFontTx/>
              <a:buChar char="•"/>
              <a:tabLst/>
              <a:defRPr sz="1150" b="0" i="0" u="none" strike="noStrike" cap="none" spc="11" baseline="0">
                <a:ln>
                  <a:noFill/>
                </a:ln>
                <a:solidFill>
                  <a:srgbClr val="8B8C8C"/>
                </a:solidFill>
                <a:uFillTx/>
                <a:latin typeface="Roboto"/>
                <a:ea typeface="Roboto"/>
                <a:cs typeface="Roboto"/>
                <a:sym typeface="Roboto"/>
              </a:defRPr>
            </a:lvl8pPr>
            <a:lvl9pPr marL="2680433" marR="0" indent="-140433" algn="l" defTabSz="412750" latinLnBrk="0">
              <a:lnSpc>
                <a:spcPct val="130000"/>
              </a:lnSpc>
              <a:spcBef>
                <a:spcPts val="2600"/>
              </a:spcBef>
              <a:spcAft>
                <a:spcPts val="0"/>
              </a:spcAft>
              <a:buClrTx/>
              <a:buSzPct val="75000"/>
              <a:buFontTx/>
              <a:buChar char="•"/>
              <a:tabLst/>
              <a:defRPr sz="1150" b="0" i="0" u="none" strike="noStrike" cap="none" spc="11" baseline="0">
                <a:ln>
                  <a:noFill/>
                </a:ln>
                <a:solidFill>
                  <a:srgbClr val="8B8C8C"/>
                </a:solidFill>
                <a:uFillTx/>
                <a:latin typeface="Roboto"/>
                <a:ea typeface="Roboto"/>
                <a:cs typeface="Roboto"/>
                <a:sym typeface="Roboto"/>
              </a:defRPr>
            </a:lvl9pPr>
          </a:lstStyle>
          <a:p>
            <a:pPr>
              <a:lnSpc>
                <a:spcPct val="80000"/>
              </a:lnSpc>
            </a:pPr>
            <a:r>
              <a:rPr lang="en-US" altLang="en-US" sz="1800" b="1" dirty="0">
                <a:solidFill>
                  <a:schemeClr val="bg1"/>
                </a:solidFill>
                <a:latin typeface="Metropolis Black" panose="00000A00000000000000" pitchFamily="50" charset="0"/>
              </a:rPr>
              <a:t>Full service concession stand that offers great customer service and a variety of treats</a:t>
            </a:r>
          </a:p>
          <a:p>
            <a:pPr>
              <a:lnSpc>
                <a:spcPct val="80000"/>
              </a:lnSpc>
            </a:pPr>
            <a:endParaRPr lang="en-US" altLang="en-US" sz="1800" b="1" dirty="0">
              <a:solidFill>
                <a:schemeClr val="bg1"/>
              </a:solidFill>
              <a:latin typeface="Metropolis Black" panose="00000A00000000000000" pitchFamily="50" charset="0"/>
            </a:endParaRPr>
          </a:p>
          <a:p>
            <a:pPr>
              <a:lnSpc>
                <a:spcPct val="80000"/>
              </a:lnSpc>
            </a:pPr>
            <a:r>
              <a:rPr lang="en-US" altLang="en-US" sz="1800" b="1" dirty="0">
                <a:solidFill>
                  <a:schemeClr val="bg1"/>
                </a:solidFill>
                <a:latin typeface="Metropolis Black" panose="00000A00000000000000" pitchFamily="50" charset="0"/>
              </a:rPr>
              <a:t>Menu includes</a:t>
            </a:r>
            <a:r>
              <a:rPr lang="en-US" altLang="en-US" sz="1800" b="1" dirty="0" smtClean="0">
                <a:solidFill>
                  <a:schemeClr val="bg1"/>
                </a:solidFill>
                <a:latin typeface="Metropolis Black" panose="00000A00000000000000" pitchFamily="50" charset="0"/>
              </a:rPr>
              <a:t>:</a:t>
            </a:r>
          </a:p>
          <a:p>
            <a:pPr>
              <a:lnSpc>
                <a:spcPct val="80000"/>
              </a:lnSpc>
            </a:pPr>
            <a:endParaRPr lang="en-US" altLang="en-US" sz="1800" b="1" dirty="0">
              <a:solidFill>
                <a:schemeClr val="bg1"/>
              </a:solidFill>
              <a:latin typeface="Metropolis Black" panose="00000A00000000000000" pitchFamily="50" charset="0"/>
            </a:endParaRPr>
          </a:p>
          <a:p>
            <a:pPr marL="285750" lvl="1" indent="-285750">
              <a:lnSpc>
                <a:spcPct val="80000"/>
              </a:lnSpc>
              <a:buFont typeface="Wingdings" panose="05000000000000000000" pitchFamily="2" charset="2"/>
              <a:buChar char="ü"/>
            </a:pPr>
            <a:r>
              <a:rPr lang="en-US" altLang="en-US" sz="1600" dirty="0">
                <a:solidFill>
                  <a:schemeClr val="bg1"/>
                </a:solidFill>
                <a:latin typeface="Metropolis Black" panose="00000A00000000000000" pitchFamily="50" charset="0"/>
              </a:rPr>
              <a:t>Hamburgers</a:t>
            </a:r>
          </a:p>
          <a:p>
            <a:pPr marL="285750" lvl="1" indent="-285750">
              <a:lnSpc>
                <a:spcPct val="80000"/>
              </a:lnSpc>
              <a:buFont typeface="Wingdings" panose="05000000000000000000" pitchFamily="2" charset="2"/>
              <a:buChar char="ü"/>
            </a:pPr>
            <a:r>
              <a:rPr lang="en-US" altLang="en-US" sz="1600" dirty="0" smtClean="0">
                <a:solidFill>
                  <a:schemeClr val="bg1"/>
                </a:solidFill>
                <a:latin typeface="Metropolis Black" panose="00000A00000000000000" pitchFamily="50" charset="0"/>
              </a:rPr>
              <a:t>Cheeseburgers</a:t>
            </a:r>
          </a:p>
          <a:p>
            <a:pPr marL="285750" lvl="1" indent="-285750">
              <a:lnSpc>
                <a:spcPct val="80000"/>
              </a:lnSpc>
              <a:buFont typeface="Wingdings" panose="05000000000000000000" pitchFamily="2" charset="2"/>
              <a:buChar char="ü"/>
            </a:pPr>
            <a:r>
              <a:rPr lang="en-US" altLang="en-US" sz="1600" dirty="0" smtClean="0">
                <a:solidFill>
                  <a:schemeClr val="bg1"/>
                </a:solidFill>
                <a:latin typeface="Metropolis Black" panose="00000A00000000000000" pitchFamily="50" charset="0"/>
              </a:rPr>
              <a:t>Chicken Sandwich</a:t>
            </a:r>
          </a:p>
          <a:p>
            <a:pPr marL="285750" lvl="1" indent="-285750">
              <a:lnSpc>
                <a:spcPct val="80000"/>
              </a:lnSpc>
              <a:buFont typeface="Wingdings" panose="05000000000000000000" pitchFamily="2" charset="2"/>
              <a:buChar char="ü"/>
            </a:pPr>
            <a:r>
              <a:rPr lang="en-US" altLang="en-US" sz="1600" dirty="0" smtClean="0">
                <a:solidFill>
                  <a:schemeClr val="bg1"/>
                </a:solidFill>
                <a:latin typeface="Metropolis Black" panose="00000A00000000000000" pitchFamily="50" charset="0"/>
              </a:rPr>
              <a:t>Chicken Nuggets and Tenders</a:t>
            </a:r>
          </a:p>
          <a:p>
            <a:pPr marL="285750" lvl="1" indent="-285750">
              <a:lnSpc>
                <a:spcPct val="80000"/>
              </a:lnSpc>
              <a:buFont typeface="Wingdings" panose="05000000000000000000" pitchFamily="2" charset="2"/>
              <a:buChar char="ü"/>
            </a:pPr>
            <a:r>
              <a:rPr lang="en-US" altLang="en-US" sz="1600" dirty="0" smtClean="0">
                <a:solidFill>
                  <a:schemeClr val="bg1"/>
                </a:solidFill>
                <a:latin typeface="Metropolis Black" panose="00000A00000000000000" pitchFamily="50" charset="0"/>
              </a:rPr>
              <a:t>Coffee</a:t>
            </a:r>
            <a:endParaRPr lang="en-US" altLang="en-US" sz="1600" dirty="0">
              <a:solidFill>
                <a:schemeClr val="bg1"/>
              </a:solidFill>
              <a:latin typeface="Metropolis Black" panose="00000A00000000000000" pitchFamily="50" charset="0"/>
            </a:endParaRPr>
          </a:p>
          <a:p>
            <a:pPr marL="285750" lvl="1" indent="-285750">
              <a:lnSpc>
                <a:spcPct val="80000"/>
              </a:lnSpc>
              <a:buFont typeface="Wingdings" panose="05000000000000000000" pitchFamily="2" charset="2"/>
              <a:buChar char="ü"/>
            </a:pPr>
            <a:r>
              <a:rPr lang="en-US" altLang="en-US" sz="1600" dirty="0">
                <a:solidFill>
                  <a:schemeClr val="bg1"/>
                </a:solidFill>
                <a:latin typeface="Metropolis Black" panose="00000A00000000000000" pitchFamily="50" charset="0"/>
              </a:rPr>
              <a:t>Hot Dogs</a:t>
            </a:r>
          </a:p>
          <a:p>
            <a:pPr marL="285750" lvl="1" indent="-285750">
              <a:lnSpc>
                <a:spcPct val="80000"/>
              </a:lnSpc>
              <a:buFont typeface="Wingdings" panose="05000000000000000000" pitchFamily="2" charset="2"/>
              <a:buChar char="ü"/>
            </a:pPr>
            <a:r>
              <a:rPr lang="en-US" altLang="en-US" sz="1600" dirty="0">
                <a:solidFill>
                  <a:schemeClr val="bg1"/>
                </a:solidFill>
                <a:latin typeface="Metropolis Black" panose="00000A00000000000000" pitchFamily="50" charset="0"/>
              </a:rPr>
              <a:t>BBQ Sandwiches</a:t>
            </a:r>
          </a:p>
          <a:p>
            <a:pPr marL="285750" lvl="1" indent="-285750">
              <a:lnSpc>
                <a:spcPct val="80000"/>
              </a:lnSpc>
              <a:buFont typeface="Wingdings" panose="05000000000000000000" pitchFamily="2" charset="2"/>
              <a:buChar char="ü"/>
            </a:pPr>
            <a:r>
              <a:rPr lang="en-US" altLang="en-US" sz="1600" dirty="0">
                <a:solidFill>
                  <a:schemeClr val="bg1"/>
                </a:solidFill>
                <a:latin typeface="Metropolis Black" panose="00000A00000000000000" pitchFamily="50" charset="0"/>
              </a:rPr>
              <a:t>Frozen Slush</a:t>
            </a:r>
          </a:p>
          <a:p>
            <a:pPr marL="285750" lvl="1" indent="-285750">
              <a:lnSpc>
                <a:spcPct val="80000"/>
              </a:lnSpc>
              <a:buFont typeface="Wingdings" panose="05000000000000000000" pitchFamily="2" charset="2"/>
              <a:buChar char="ü"/>
            </a:pPr>
            <a:r>
              <a:rPr lang="en-US" altLang="en-US" sz="1600" dirty="0">
                <a:solidFill>
                  <a:schemeClr val="bg1"/>
                </a:solidFill>
                <a:latin typeface="Metropolis Black" panose="00000A00000000000000" pitchFamily="50" charset="0"/>
              </a:rPr>
              <a:t>Ice Cold Coke Products</a:t>
            </a:r>
          </a:p>
          <a:p>
            <a:pPr marL="285750" lvl="1" indent="-285750">
              <a:lnSpc>
                <a:spcPct val="80000"/>
              </a:lnSpc>
              <a:buFont typeface="Wingdings" panose="05000000000000000000" pitchFamily="2" charset="2"/>
              <a:buChar char="ü"/>
            </a:pPr>
            <a:r>
              <a:rPr lang="en-US" altLang="en-US" sz="1600" dirty="0">
                <a:solidFill>
                  <a:schemeClr val="bg1"/>
                </a:solidFill>
                <a:latin typeface="Metropolis Black" panose="00000A00000000000000" pitchFamily="50" charset="0"/>
              </a:rPr>
              <a:t>Popcorn</a:t>
            </a:r>
          </a:p>
          <a:p>
            <a:pPr marL="285750" lvl="1" indent="-285750">
              <a:lnSpc>
                <a:spcPct val="80000"/>
              </a:lnSpc>
              <a:buFont typeface="Wingdings" panose="05000000000000000000" pitchFamily="2" charset="2"/>
              <a:buChar char="ü"/>
            </a:pPr>
            <a:r>
              <a:rPr lang="en-US" altLang="en-US" sz="1600" dirty="0">
                <a:solidFill>
                  <a:schemeClr val="bg1"/>
                </a:solidFill>
                <a:latin typeface="Metropolis Black" panose="00000A00000000000000" pitchFamily="50" charset="0"/>
              </a:rPr>
              <a:t>Ice Cream</a:t>
            </a:r>
          </a:p>
          <a:p>
            <a:pPr marL="285750" lvl="1" indent="-285750">
              <a:lnSpc>
                <a:spcPct val="80000"/>
              </a:lnSpc>
              <a:buFont typeface="Wingdings" panose="05000000000000000000" pitchFamily="2" charset="2"/>
              <a:buChar char="ü"/>
            </a:pPr>
            <a:r>
              <a:rPr lang="en-US" altLang="en-US" sz="1600" dirty="0">
                <a:solidFill>
                  <a:schemeClr val="bg1"/>
                </a:solidFill>
                <a:latin typeface="Metropolis Black" panose="00000A00000000000000" pitchFamily="50" charset="0"/>
              </a:rPr>
              <a:t>Nachos &amp; Cheese</a:t>
            </a:r>
          </a:p>
          <a:p>
            <a:pPr marL="285750" lvl="1" indent="-285750">
              <a:lnSpc>
                <a:spcPct val="80000"/>
              </a:lnSpc>
              <a:buFont typeface="Wingdings" panose="05000000000000000000" pitchFamily="2" charset="2"/>
              <a:buChar char="ü"/>
            </a:pPr>
            <a:r>
              <a:rPr lang="en-US" altLang="en-US" sz="1600" dirty="0">
                <a:solidFill>
                  <a:schemeClr val="bg1"/>
                </a:solidFill>
                <a:latin typeface="Metropolis Black" panose="00000A00000000000000" pitchFamily="50" charset="0"/>
              </a:rPr>
              <a:t>Assorted Candy</a:t>
            </a:r>
          </a:p>
          <a:p>
            <a:pPr marL="285750" lvl="1" indent="-285750">
              <a:lnSpc>
                <a:spcPct val="80000"/>
              </a:lnSpc>
              <a:buFont typeface="Wingdings" panose="05000000000000000000" pitchFamily="2" charset="2"/>
              <a:buChar char="ü"/>
            </a:pPr>
            <a:r>
              <a:rPr lang="en-US" altLang="en-US" sz="1600" dirty="0">
                <a:solidFill>
                  <a:schemeClr val="bg1"/>
                </a:solidFill>
                <a:latin typeface="Metropolis Black" panose="00000A00000000000000" pitchFamily="50" charset="0"/>
              </a:rPr>
              <a:t>Assorted Chips</a:t>
            </a:r>
          </a:p>
          <a:p>
            <a:pPr marL="285750" lvl="1" indent="-285750">
              <a:lnSpc>
                <a:spcPct val="80000"/>
              </a:lnSpc>
              <a:buFont typeface="Wingdings" panose="05000000000000000000" pitchFamily="2" charset="2"/>
              <a:buChar char="ü"/>
            </a:pPr>
            <a:r>
              <a:rPr lang="en-US" altLang="en-US" sz="1600" dirty="0" smtClean="0">
                <a:solidFill>
                  <a:schemeClr val="bg1"/>
                </a:solidFill>
                <a:latin typeface="Metropolis Black" panose="00000A00000000000000" pitchFamily="50" charset="0"/>
              </a:rPr>
              <a:t>Pretzels</a:t>
            </a:r>
            <a:endParaRPr lang="en-US" altLang="en-US" sz="1600" dirty="0">
              <a:solidFill>
                <a:schemeClr val="bg1"/>
              </a:solidFill>
              <a:latin typeface="Metropolis Black" panose="00000A00000000000000" pitchFamily="50" charset="0"/>
            </a:endParaRPr>
          </a:p>
        </p:txBody>
      </p:sp>
      <p:grpSp>
        <p:nvGrpSpPr>
          <p:cNvPr id="17" name="Group 16">
            <a:extLst>
              <a:ext uri="{FF2B5EF4-FFF2-40B4-BE49-F238E27FC236}">
                <a16:creationId xmlns:a16="http://schemas.microsoft.com/office/drawing/2014/main" id="{6AB54874-624D-4C98-9396-6DBC28F82100}"/>
              </a:ext>
            </a:extLst>
          </p:cNvPr>
          <p:cNvGrpSpPr/>
          <p:nvPr/>
        </p:nvGrpSpPr>
        <p:grpSpPr>
          <a:xfrm>
            <a:off x="186138" y="-3"/>
            <a:ext cx="1565114" cy="6786285"/>
            <a:chOff x="884010" y="333371"/>
            <a:chExt cx="1565114" cy="6191253"/>
          </a:xfrm>
        </p:grpSpPr>
        <p:sp>
          <p:nvSpPr>
            <p:cNvPr id="18" name="About…">
              <a:extLst>
                <a:ext uri="{FF2B5EF4-FFF2-40B4-BE49-F238E27FC236}">
                  <a16:creationId xmlns:a16="http://schemas.microsoft.com/office/drawing/2014/main" id="{736E8EFC-BCC5-454A-826C-26F5C702ACC6}"/>
                </a:ext>
              </a:extLst>
            </p:cNvPr>
            <p:cNvSpPr txBox="1">
              <a:spLocks/>
            </p:cNvSpPr>
            <p:nvPr/>
          </p:nvSpPr>
          <p:spPr>
            <a:xfrm rot="16200000">
              <a:off x="-1395712" y="2679788"/>
              <a:ext cx="6191250" cy="149842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0" marR="0" indent="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1pPr>
              <a:lvl2pPr marL="0" marR="0" indent="1143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2pPr>
              <a:lvl3pPr marL="0" marR="0" indent="2286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3pPr>
              <a:lvl4pPr marL="0" marR="0" indent="3429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4pPr>
              <a:lvl5pPr marL="0" marR="0" indent="4572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5pPr>
              <a:lvl6pPr marL="0" marR="0" indent="5715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6pPr>
              <a:lvl7pPr marL="0" marR="0" indent="6858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7pPr>
              <a:lvl8pPr marL="0" marR="0" indent="8001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8pPr>
              <a:lvl9pPr marL="0" marR="0" indent="9144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9pPr>
            </a:lstStyle>
            <a:p>
              <a:pPr lvl="0" algn="ctr">
                <a:lnSpc>
                  <a:spcPct val="100000"/>
                </a:lnSpc>
                <a:defRPr/>
              </a:pPr>
              <a:r>
                <a:rPr lang="en-US" sz="7000" b="1" dirty="0" smtClean="0">
                  <a:solidFill>
                    <a:schemeClr val="tx2">
                      <a:alpha val="30000"/>
                    </a:schemeClr>
                  </a:solidFill>
                  <a:latin typeface="Metropolis" panose="00000500000000000000" pitchFamily="50" charset="0"/>
                </a:rPr>
                <a:t>CONCESSIONS</a:t>
              </a:r>
              <a:endParaRPr kumimoji="0" lang="fr-CA" sz="7000" b="1" i="0" u="none" strike="noStrike" kern="0" cap="none" spc="0" normalizeH="0" baseline="0" noProof="0" dirty="0">
                <a:ln>
                  <a:noFill/>
                </a:ln>
                <a:solidFill>
                  <a:schemeClr val="tx2">
                    <a:alpha val="30000"/>
                  </a:schemeClr>
                </a:solidFill>
                <a:effectLst/>
                <a:uLnTx/>
                <a:uFillTx/>
                <a:latin typeface="Metropolis" panose="00000500000000000000" pitchFamily="50" charset="0"/>
                <a:ea typeface="Raleway"/>
                <a:cs typeface="Poppins" panose="00000500000000000000" pitchFamily="2" charset="0"/>
                <a:sym typeface="Raleway"/>
              </a:endParaRPr>
            </a:p>
          </p:txBody>
        </p:sp>
        <p:sp>
          <p:nvSpPr>
            <p:cNvPr id="19" name="About…">
              <a:extLst>
                <a:ext uri="{FF2B5EF4-FFF2-40B4-BE49-F238E27FC236}">
                  <a16:creationId xmlns:a16="http://schemas.microsoft.com/office/drawing/2014/main" id="{158E6540-B86B-45E5-905A-CE885200ABE4}"/>
                </a:ext>
              </a:extLst>
            </p:cNvPr>
            <p:cNvSpPr txBox="1">
              <a:spLocks/>
            </p:cNvSpPr>
            <p:nvPr/>
          </p:nvSpPr>
          <p:spPr>
            <a:xfrm rot="16200000">
              <a:off x="-1756182" y="2973563"/>
              <a:ext cx="6191252" cy="91086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fontScale="97500"/>
            </a:bodyPr>
            <a:lstStyle>
              <a:lvl1pPr marL="0" marR="0" indent="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1pPr>
              <a:lvl2pPr marL="0" marR="0" indent="1143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2pPr>
              <a:lvl3pPr marL="0" marR="0" indent="2286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3pPr>
              <a:lvl4pPr marL="0" marR="0" indent="3429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4pPr>
              <a:lvl5pPr marL="0" marR="0" indent="4572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5pPr>
              <a:lvl6pPr marL="0" marR="0" indent="5715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6pPr>
              <a:lvl7pPr marL="0" marR="0" indent="6858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7pPr>
              <a:lvl8pPr marL="0" marR="0" indent="8001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8pPr>
              <a:lvl9pPr marL="0" marR="0" indent="9144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9pPr>
            </a:lstStyle>
            <a:p>
              <a:pPr lvl="0" algn="ctr">
                <a:lnSpc>
                  <a:spcPct val="100000"/>
                </a:lnSpc>
                <a:defRPr/>
              </a:pPr>
              <a:r>
                <a:rPr lang="en-US" b="1" dirty="0" smtClean="0">
                  <a:solidFill>
                    <a:srgbClr val="0A5D67"/>
                  </a:solidFill>
                  <a:latin typeface="Metropolis" panose="00000500000000000000" pitchFamily="50" charset="0"/>
                </a:rPr>
                <a:t>CONCESSION STAND</a:t>
              </a:r>
              <a:endParaRPr kumimoji="0" lang="fr-CA" sz="5000" b="1" i="0" u="none" strike="noStrike" kern="0" cap="none" spc="0" normalizeH="0" baseline="0" noProof="0" dirty="0">
                <a:ln>
                  <a:noFill/>
                </a:ln>
                <a:solidFill>
                  <a:srgbClr val="0A5D67"/>
                </a:solidFill>
                <a:effectLst/>
                <a:uLnTx/>
                <a:uFillTx/>
                <a:latin typeface="Metropolis" panose="00000500000000000000" pitchFamily="50" charset="0"/>
                <a:ea typeface="Raleway"/>
                <a:cs typeface="Poppins" panose="00000500000000000000" pitchFamily="2" charset="0"/>
                <a:sym typeface="Raleway"/>
              </a:endParaRPr>
            </a:p>
          </p:txBody>
        </p:sp>
      </p:grpSp>
      <p:pic>
        <p:nvPicPr>
          <p:cNvPr id="6" name="Picture Placeholder 5"/>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l="15351" t="2348" r="15057" b="3923"/>
          <a:stretch/>
        </p:blipFill>
        <p:spPr>
          <a:xfrm>
            <a:off x="6516368" y="288665"/>
            <a:ext cx="3273086" cy="3054880"/>
          </a:xfrm>
        </p:spPr>
      </p:pic>
      <p:pic>
        <p:nvPicPr>
          <p:cNvPr id="7" name="Picture Placeholder 6"/>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14804" t="3130" r="14804" b="3141"/>
          <a:stretch/>
        </p:blipFill>
        <p:spPr>
          <a:xfrm>
            <a:off x="6516367" y="3489065"/>
            <a:ext cx="3259283" cy="3054880"/>
          </a:xfrm>
        </p:spPr>
      </p:pic>
    </p:spTree>
    <p:extLst>
      <p:ext uri="{BB962C8B-B14F-4D97-AF65-F5344CB8AC3E}">
        <p14:creationId xmlns:p14="http://schemas.microsoft.com/office/powerpoint/2010/main" val="4180497978"/>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13D99226-AEB0-4096-ABBC-44634206DE29}"/>
              </a:ext>
            </a:extLst>
          </p:cNvPr>
          <p:cNvSpPr txBox="1"/>
          <p:nvPr/>
        </p:nvSpPr>
        <p:spPr>
          <a:xfrm>
            <a:off x="2865919" y="1279624"/>
            <a:ext cx="3551021" cy="1077218"/>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altLang="en-US" sz="1600" b="1" dirty="0">
                <a:solidFill>
                  <a:schemeClr val="bg1"/>
                </a:solidFill>
                <a:latin typeface="Metropolis Black" panose="00000A00000000000000" pitchFamily="50" charset="0"/>
              </a:rPr>
              <a:t>Men’s and Women’s facilities</a:t>
            </a:r>
          </a:p>
          <a:p>
            <a:pPr marL="285750" indent="-285750">
              <a:lnSpc>
                <a:spcPct val="80000"/>
              </a:lnSpc>
              <a:buFont typeface="Wingdings" panose="05000000000000000000" pitchFamily="2" charset="2"/>
              <a:buChar char="ü"/>
            </a:pPr>
            <a:endParaRPr lang="en-US" altLang="en-US" sz="1600" b="1" dirty="0">
              <a:solidFill>
                <a:schemeClr val="bg1"/>
              </a:solidFill>
              <a:latin typeface="Metropolis Black" panose="00000A00000000000000" pitchFamily="50" charset="0"/>
            </a:endParaRPr>
          </a:p>
          <a:p>
            <a:pPr marL="285750" indent="-285750">
              <a:lnSpc>
                <a:spcPct val="80000"/>
              </a:lnSpc>
              <a:buFont typeface="Wingdings" panose="05000000000000000000" pitchFamily="2" charset="2"/>
              <a:buChar char="ü"/>
            </a:pPr>
            <a:r>
              <a:rPr lang="en-US" altLang="en-US" sz="1600" b="1" dirty="0">
                <a:solidFill>
                  <a:schemeClr val="bg1"/>
                </a:solidFill>
                <a:latin typeface="Metropolis Black" panose="00000A00000000000000" pitchFamily="50" charset="0"/>
              </a:rPr>
              <a:t>Baby changing stations</a:t>
            </a:r>
          </a:p>
          <a:p>
            <a:pPr marL="285750" indent="-285750">
              <a:lnSpc>
                <a:spcPct val="80000"/>
              </a:lnSpc>
              <a:buFont typeface="Wingdings" panose="05000000000000000000" pitchFamily="2" charset="2"/>
              <a:buChar char="ü"/>
            </a:pPr>
            <a:endParaRPr lang="en-US" altLang="en-US" sz="1600" b="1" dirty="0">
              <a:solidFill>
                <a:schemeClr val="bg1"/>
              </a:solidFill>
              <a:latin typeface="Metropolis Black" panose="00000A00000000000000" pitchFamily="50" charset="0"/>
            </a:endParaRPr>
          </a:p>
          <a:p>
            <a:pPr marL="285750" indent="-285750">
              <a:lnSpc>
                <a:spcPct val="80000"/>
              </a:lnSpc>
              <a:buFont typeface="Wingdings" panose="05000000000000000000" pitchFamily="2" charset="2"/>
              <a:buChar char="ü"/>
            </a:pPr>
            <a:r>
              <a:rPr lang="en-US" altLang="en-US" sz="1600" b="1" dirty="0">
                <a:solidFill>
                  <a:schemeClr val="bg1"/>
                </a:solidFill>
                <a:latin typeface="Metropolis Black" panose="00000A00000000000000" pitchFamily="50" charset="0"/>
              </a:rPr>
              <a:t>ADA accessible</a:t>
            </a:r>
          </a:p>
        </p:txBody>
      </p:sp>
      <p:pic>
        <p:nvPicPr>
          <p:cNvPr id="9" name="Picture 6" descr="Picture 46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2859" y="3536576"/>
            <a:ext cx="3200400" cy="222408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9" descr="Picture 4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2859" y="945776"/>
            <a:ext cx="3200400" cy="24003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10" descr="Picture 4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2788864"/>
            <a:ext cx="4038600" cy="29718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6AB54874-624D-4C98-9396-6DBC28F82100}"/>
              </a:ext>
            </a:extLst>
          </p:cNvPr>
          <p:cNvGrpSpPr/>
          <p:nvPr/>
        </p:nvGrpSpPr>
        <p:grpSpPr>
          <a:xfrm>
            <a:off x="186137" y="-116541"/>
            <a:ext cx="1565115" cy="7144869"/>
            <a:chOff x="884009" y="333374"/>
            <a:chExt cx="1565115" cy="6191250"/>
          </a:xfrm>
        </p:grpSpPr>
        <p:sp>
          <p:nvSpPr>
            <p:cNvPr id="17" name="About…">
              <a:extLst>
                <a:ext uri="{FF2B5EF4-FFF2-40B4-BE49-F238E27FC236}">
                  <a16:creationId xmlns:a16="http://schemas.microsoft.com/office/drawing/2014/main" id="{736E8EFC-BCC5-454A-826C-26F5C702ACC6}"/>
                </a:ext>
              </a:extLst>
            </p:cNvPr>
            <p:cNvSpPr txBox="1">
              <a:spLocks/>
            </p:cNvSpPr>
            <p:nvPr/>
          </p:nvSpPr>
          <p:spPr>
            <a:xfrm rot="16200000">
              <a:off x="-1395712" y="2679788"/>
              <a:ext cx="6191250" cy="149842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0" marR="0" indent="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1pPr>
              <a:lvl2pPr marL="0" marR="0" indent="1143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2pPr>
              <a:lvl3pPr marL="0" marR="0" indent="2286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3pPr>
              <a:lvl4pPr marL="0" marR="0" indent="3429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4pPr>
              <a:lvl5pPr marL="0" marR="0" indent="4572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5pPr>
              <a:lvl6pPr marL="0" marR="0" indent="5715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6pPr>
              <a:lvl7pPr marL="0" marR="0" indent="6858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7pPr>
              <a:lvl8pPr marL="0" marR="0" indent="8001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8pPr>
              <a:lvl9pPr marL="0" marR="0" indent="9144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9pPr>
            </a:lstStyle>
            <a:p>
              <a:pPr lvl="0" algn="ctr">
                <a:lnSpc>
                  <a:spcPct val="100000"/>
                </a:lnSpc>
                <a:defRPr/>
              </a:pPr>
              <a:r>
                <a:rPr lang="en-US" sz="7500" b="1" noProof="0" dirty="0" smtClean="0">
                  <a:solidFill>
                    <a:schemeClr val="tx2">
                      <a:alpha val="30000"/>
                    </a:schemeClr>
                  </a:solidFill>
                  <a:latin typeface="Metropolis" panose="00000500000000000000" pitchFamily="50" charset="0"/>
                </a:rPr>
                <a:t>RESTROOMS</a:t>
              </a:r>
              <a:endParaRPr kumimoji="0" lang="fr-CA" sz="7500" b="1" i="0" u="none" strike="noStrike" kern="0" cap="none" spc="0" normalizeH="0" baseline="0" noProof="0" dirty="0">
                <a:ln>
                  <a:noFill/>
                </a:ln>
                <a:solidFill>
                  <a:schemeClr val="tx2">
                    <a:alpha val="30000"/>
                  </a:schemeClr>
                </a:solidFill>
                <a:effectLst/>
                <a:uLnTx/>
                <a:uFillTx/>
                <a:latin typeface="Metropolis" panose="00000500000000000000" pitchFamily="50" charset="0"/>
                <a:ea typeface="Raleway"/>
                <a:cs typeface="Poppins" panose="00000500000000000000" pitchFamily="2" charset="0"/>
                <a:sym typeface="Raleway"/>
              </a:endParaRPr>
            </a:p>
          </p:txBody>
        </p:sp>
        <p:sp>
          <p:nvSpPr>
            <p:cNvPr id="18" name="About…">
              <a:extLst>
                <a:ext uri="{FF2B5EF4-FFF2-40B4-BE49-F238E27FC236}">
                  <a16:creationId xmlns:a16="http://schemas.microsoft.com/office/drawing/2014/main" id="{158E6540-B86B-45E5-905A-CE885200ABE4}"/>
                </a:ext>
              </a:extLst>
            </p:cNvPr>
            <p:cNvSpPr txBox="1">
              <a:spLocks/>
            </p:cNvSpPr>
            <p:nvPr/>
          </p:nvSpPr>
          <p:spPr>
            <a:xfrm rot="16200000">
              <a:off x="-1082623" y="2973567"/>
              <a:ext cx="4844132" cy="91086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fontScale="97500"/>
            </a:bodyPr>
            <a:lstStyle>
              <a:lvl1pPr marL="0" marR="0" indent="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1pPr>
              <a:lvl2pPr marL="0" marR="0" indent="1143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2pPr>
              <a:lvl3pPr marL="0" marR="0" indent="2286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3pPr>
              <a:lvl4pPr marL="0" marR="0" indent="3429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4pPr>
              <a:lvl5pPr marL="0" marR="0" indent="4572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5pPr>
              <a:lvl6pPr marL="0" marR="0" indent="5715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6pPr>
              <a:lvl7pPr marL="0" marR="0" indent="6858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7pPr>
              <a:lvl8pPr marL="0" marR="0" indent="8001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8pPr>
              <a:lvl9pPr marL="0" marR="0" indent="9144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9pPr>
            </a:lstStyle>
            <a:p>
              <a:pPr lvl="0" algn="ctr">
                <a:lnSpc>
                  <a:spcPct val="100000"/>
                </a:lnSpc>
                <a:defRPr/>
              </a:pPr>
              <a:r>
                <a:rPr lang="en-US" b="1" noProof="0" dirty="0" smtClean="0">
                  <a:solidFill>
                    <a:schemeClr val="accent1"/>
                  </a:solidFill>
                  <a:latin typeface="Metropolis" panose="00000500000000000000" pitchFamily="50" charset="0"/>
                </a:rPr>
                <a:t>RESTROOMS</a:t>
              </a:r>
              <a:endParaRPr kumimoji="0" lang="fr-CA" sz="5000" b="1" i="0" u="none" strike="noStrike" kern="0" cap="none" spc="0" normalizeH="0" baseline="0" noProof="0" dirty="0">
                <a:ln>
                  <a:noFill/>
                </a:ln>
                <a:solidFill>
                  <a:schemeClr val="bg1"/>
                </a:solidFill>
                <a:effectLst/>
                <a:uLnTx/>
                <a:uFillTx/>
                <a:latin typeface="Metropolis" panose="00000500000000000000" pitchFamily="50" charset="0"/>
                <a:ea typeface="Raleway"/>
                <a:cs typeface="Poppins" panose="00000500000000000000" pitchFamily="2" charset="0"/>
                <a:sym typeface="Raleway"/>
              </a:endParaRPr>
            </a:p>
          </p:txBody>
        </p:sp>
      </p:grpSp>
    </p:spTree>
    <p:extLst>
      <p:ext uri="{BB962C8B-B14F-4D97-AF65-F5344CB8AC3E}">
        <p14:creationId xmlns:p14="http://schemas.microsoft.com/office/powerpoint/2010/main" val="2137119485"/>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13D99226-AEB0-4096-ABBC-44634206DE29}"/>
              </a:ext>
            </a:extLst>
          </p:cNvPr>
          <p:cNvSpPr txBox="1"/>
          <p:nvPr/>
        </p:nvSpPr>
        <p:spPr>
          <a:xfrm>
            <a:off x="2390791" y="1163082"/>
            <a:ext cx="3551021" cy="1472391"/>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altLang="en-US" sz="1600" b="1" dirty="0">
                <a:solidFill>
                  <a:schemeClr val="bg1"/>
                </a:solidFill>
                <a:latin typeface="Metropolis Black" panose="00000A00000000000000" pitchFamily="50" charset="0"/>
              </a:rPr>
              <a:t>Lit scoreboard for each baseball/softball field</a:t>
            </a:r>
          </a:p>
          <a:p>
            <a:pPr marL="285750" indent="-285750">
              <a:lnSpc>
                <a:spcPct val="80000"/>
              </a:lnSpc>
              <a:buFont typeface="Wingdings" panose="05000000000000000000" pitchFamily="2" charset="2"/>
              <a:buChar char="ü"/>
            </a:pPr>
            <a:endParaRPr lang="en-US" altLang="en-US" sz="1600" b="1" dirty="0">
              <a:solidFill>
                <a:schemeClr val="bg1"/>
              </a:solidFill>
              <a:latin typeface="Metropolis Black" panose="00000A00000000000000" pitchFamily="50" charset="0"/>
            </a:endParaRPr>
          </a:p>
          <a:p>
            <a:pPr marL="285750" indent="-285750">
              <a:lnSpc>
                <a:spcPct val="80000"/>
              </a:lnSpc>
              <a:buFont typeface="Wingdings" panose="05000000000000000000" pitchFamily="2" charset="2"/>
              <a:buChar char="ü"/>
            </a:pPr>
            <a:r>
              <a:rPr lang="en-US" altLang="en-US" sz="1600" b="1" dirty="0">
                <a:solidFill>
                  <a:schemeClr val="bg1"/>
                </a:solidFill>
                <a:latin typeface="Metropolis Black" panose="00000A00000000000000" pitchFamily="50" charset="0"/>
              </a:rPr>
              <a:t>Wireless scoreboards</a:t>
            </a:r>
          </a:p>
          <a:p>
            <a:pPr marL="285750" indent="-285750">
              <a:lnSpc>
                <a:spcPct val="80000"/>
              </a:lnSpc>
              <a:buFont typeface="Wingdings" panose="05000000000000000000" pitchFamily="2" charset="2"/>
              <a:buChar char="ü"/>
            </a:pPr>
            <a:endParaRPr lang="en-US" altLang="en-US" sz="1600" b="1" dirty="0">
              <a:solidFill>
                <a:schemeClr val="bg1"/>
              </a:solidFill>
              <a:latin typeface="Metropolis Black" panose="00000A00000000000000" pitchFamily="50" charset="0"/>
            </a:endParaRPr>
          </a:p>
          <a:p>
            <a:pPr marL="285750" indent="-285750">
              <a:lnSpc>
                <a:spcPct val="80000"/>
              </a:lnSpc>
              <a:buFont typeface="Wingdings" panose="05000000000000000000" pitchFamily="2" charset="2"/>
              <a:buChar char="ü"/>
            </a:pPr>
            <a:r>
              <a:rPr lang="en-US" altLang="en-US" sz="1600" b="1" dirty="0">
                <a:solidFill>
                  <a:schemeClr val="bg1"/>
                </a:solidFill>
                <a:latin typeface="Metropolis Black" panose="00000A00000000000000" pitchFamily="50" charset="0"/>
              </a:rPr>
              <a:t>PA system available for each field</a:t>
            </a:r>
          </a:p>
        </p:txBody>
      </p:sp>
      <p:grpSp>
        <p:nvGrpSpPr>
          <p:cNvPr id="12" name="Group 11">
            <a:extLst>
              <a:ext uri="{FF2B5EF4-FFF2-40B4-BE49-F238E27FC236}">
                <a16:creationId xmlns:a16="http://schemas.microsoft.com/office/drawing/2014/main" id="{6AB54874-624D-4C98-9396-6DBC28F82100}"/>
              </a:ext>
            </a:extLst>
          </p:cNvPr>
          <p:cNvGrpSpPr/>
          <p:nvPr/>
        </p:nvGrpSpPr>
        <p:grpSpPr>
          <a:xfrm>
            <a:off x="132347" y="-116541"/>
            <a:ext cx="1636835" cy="7144869"/>
            <a:chOff x="812289" y="333374"/>
            <a:chExt cx="1636835" cy="6191250"/>
          </a:xfrm>
        </p:grpSpPr>
        <p:sp>
          <p:nvSpPr>
            <p:cNvPr id="13" name="About…">
              <a:extLst>
                <a:ext uri="{FF2B5EF4-FFF2-40B4-BE49-F238E27FC236}">
                  <a16:creationId xmlns:a16="http://schemas.microsoft.com/office/drawing/2014/main" id="{736E8EFC-BCC5-454A-826C-26F5C702ACC6}"/>
                </a:ext>
              </a:extLst>
            </p:cNvPr>
            <p:cNvSpPr txBox="1">
              <a:spLocks/>
            </p:cNvSpPr>
            <p:nvPr/>
          </p:nvSpPr>
          <p:spPr>
            <a:xfrm rot="16200000">
              <a:off x="-1395712" y="2679788"/>
              <a:ext cx="6191250" cy="149842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0" marR="0" indent="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1pPr>
              <a:lvl2pPr marL="0" marR="0" indent="1143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2pPr>
              <a:lvl3pPr marL="0" marR="0" indent="2286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3pPr>
              <a:lvl4pPr marL="0" marR="0" indent="3429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4pPr>
              <a:lvl5pPr marL="0" marR="0" indent="4572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5pPr>
              <a:lvl6pPr marL="0" marR="0" indent="5715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6pPr>
              <a:lvl7pPr marL="0" marR="0" indent="6858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7pPr>
              <a:lvl8pPr marL="0" marR="0" indent="8001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8pPr>
              <a:lvl9pPr marL="0" marR="0" indent="9144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9pPr>
            </a:lstStyle>
            <a:p>
              <a:pPr lvl="0" algn="ctr">
                <a:lnSpc>
                  <a:spcPct val="100000"/>
                </a:lnSpc>
                <a:defRPr/>
              </a:pPr>
              <a:r>
                <a:rPr lang="en-US" sz="7500" b="1" dirty="0" smtClean="0">
                  <a:solidFill>
                    <a:srgbClr val="0A5D67">
                      <a:alpha val="30000"/>
                    </a:srgbClr>
                  </a:solidFill>
                  <a:latin typeface="Metropolis" panose="00000500000000000000" pitchFamily="50" charset="0"/>
                </a:rPr>
                <a:t>PRESS BOXES</a:t>
              </a:r>
              <a:endParaRPr kumimoji="0" lang="fr-CA" sz="7500" b="1" i="0" u="none" strike="noStrike" kern="0" cap="none" spc="0" normalizeH="0" baseline="0" noProof="0" dirty="0">
                <a:ln>
                  <a:noFill/>
                </a:ln>
                <a:solidFill>
                  <a:srgbClr val="0A5D67">
                    <a:alpha val="30000"/>
                  </a:srgbClr>
                </a:solidFill>
                <a:effectLst/>
                <a:uLnTx/>
                <a:uFillTx/>
                <a:latin typeface="Metropolis" panose="00000500000000000000" pitchFamily="50" charset="0"/>
                <a:ea typeface="Raleway"/>
                <a:cs typeface="Poppins" panose="00000500000000000000" pitchFamily="2" charset="0"/>
                <a:sym typeface="Raleway"/>
              </a:endParaRPr>
            </a:p>
          </p:txBody>
        </p:sp>
        <p:sp>
          <p:nvSpPr>
            <p:cNvPr id="15" name="About…">
              <a:extLst>
                <a:ext uri="{FF2B5EF4-FFF2-40B4-BE49-F238E27FC236}">
                  <a16:creationId xmlns:a16="http://schemas.microsoft.com/office/drawing/2014/main" id="{158E6540-B86B-45E5-905A-CE885200ABE4}"/>
                </a:ext>
              </a:extLst>
            </p:cNvPr>
            <p:cNvSpPr txBox="1">
              <a:spLocks/>
            </p:cNvSpPr>
            <p:nvPr/>
          </p:nvSpPr>
          <p:spPr>
            <a:xfrm rot="16200000">
              <a:off x="-1154343" y="2911421"/>
              <a:ext cx="4844132" cy="91086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fontScale="97500"/>
            </a:bodyPr>
            <a:lstStyle>
              <a:lvl1pPr marL="0" marR="0" indent="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1pPr>
              <a:lvl2pPr marL="0" marR="0" indent="1143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2pPr>
              <a:lvl3pPr marL="0" marR="0" indent="2286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3pPr>
              <a:lvl4pPr marL="0" marR="0" indent="3429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4pPr>
              <a:lvl5pPr marL="0" marR="0" indent="4572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5pPr>
              <a:lvl6pPr marL="0" marR="0" indent="5715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6pPr>
              <a:lvl7pPr marL="0" marR="0" indent="6858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7pPr>
              <a:lvl8pPr marL="0" marR="0" indent="8001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8pPr>
              <a:lvl9pPr marL="0" marR="0" indent="9144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9pPr>
            </a:lstStyle>
            <a:p>
              <a:pPr lvl="0" algn="ctr">
                <a:lnSpc>
                  <a:spcPct val="100000"/>
                </a:lnSpc>
                <a:defRPr/>
              </a:pPr>
              <a:r>
                <a:rPr lang="en-US" b="1" dirty="0" smtClean="0">
                  <a:solidFill>
                    <a:srgbClr val="0A5D67"/>
                  </a:solidFill>
                  <a:latin typeface="Metropolis" panose="00000500000000000000" pitchFamily="50" charset="0"/>
                </a:rPr>
                <a:t>SCOREBOARDS</a:t>
              </a:r>
              <a:endParaRPr kumimoji="0" lang="fr-CA" sz="5000" b="1" i="0" u="none" strike="noStrike" kern="0" cap="none" spc="0" normalizeH="0" baseline="0" noProof="0" dirty="0">
                <a:ln>
                  <a:noFill/>
                </a:ln>
                <a:solidFill>
                  <a:srgbClr val="0A5D67"/>
                </a:solidFill>
                <a:effectLst/>
                <a:uLnTx/>
                <a:uFillTx/>
                <a:latin typeface="Metropolis" panose="00000500000000000000" pitchFamily="50" charset="0"/>
                <a:ea typeface="Raleway"/>
                <a:cs typeface="Poppins" panose="00000500000000000000" pitchFamily="2" charset="0"/>
                <a:sym typeface="Raleway"/>
              </a:endParaRPr>
            </a:p>
          </p:txBody>
        </p:sp>
      </p:grpSp>
      <p:pic>
        <p:nvPicPr>
          <p:cNvPr id="9" name="Picture 10" descr="DSC 0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1144" y="967164"/>
            <a:ext cx="3429000" cy="2264894"/>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13" descr="IMG_1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1144" y="3455894"/>
            <a:ext cx="3429000" cy="2286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14" descr="Football 2011 - Sports Complex 0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7744" y="2935287"/>
            <a:ext cx="4038600" cy="282098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987221"/>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6806" r="6806"/>
          <a:stretch>
            <a:fillRect/>
          </a:stretch>
        </p:blipFill>
        <p:spPr/>
      </p:pic>
      <p:sp>
        <p:nvSpPr>
          <p:cNvPr id="4" name="Rectangle 3"/>
          <p:cNvSpPr/>
          <p:nvPr/>
        </p:nvSpPr>
        <p:spPr bwMode="auto">
          <a:xfrm>
            <a:off x="0" y="0"/>
            <a:ext cx="1640541" cy="6858000"/>
          </a:xfrm>
          <a:prstGeom prst="rect">
            <a:avLst/>
          </a:prstGeom>
          <a:solidFill>
            <a:schemeClr val="tx1"/>
          </a:solidFill>
          <a:ln>
            <a:noFill/>
          </a:ln>
          <a:extLst/>
        </p:spPr>
        <p:txBody>
          <a:bodyPr vert="horz" wrap="square" lIns="91440" tIns="45720" rIns="91440" bIns="45720" numCol="1" rtlCol="0" anchor="t" anchorCtr="0" compatLnSpc="1">
            <a:prstTxWarp prst="textNoShape">
              <a:avLst/>
            </a:prstTxWarp>
          </a:bodyPr>
          <a:lstStyle/>
          <a:p>
            <a:pPr algn="l"/>
            <a:endParaRPr lang="en-US"/>
          </a:p>
        </p:txBody>
      </p:sp>
      <p:grpSp>
        <p:nvGrpSpPr>
          <p:cNvPr id="12" name="Group 11">
            <a:extLst>
              <a:ext uri="{FF2B5EF4-FFF2-40B4-BE49-F238E27FC236}">
                <a16:creationId xmlns:a16="http://schemas.microsoft.com/office/drawing/2014/main" id="{6AB54874-624D-4C98-9396-6DBC28F82100}"/>
              </a:ext>
            </a:extLst>
          </p:cNvPr>
          <p:cNvGrpSpPr/>
          <p:nvPr/>
        </p:nvGrpSpPr>
        <p:grpSpPr>
          <a:xfrm>
            <a:off x="186137" y="-116541"/>
            <a:ext cx="1565115" cy="7144869"/>
            <a:chOff x="884009" y="333374"/>
            <a:chExt cx="1565115" cy="6191250"/>
          </a:xfrm>
        </p:grpSpPr>
        <p:sp>
          <p:nvSpPr>
            <p:cNvPr id="19" name="About…">
              <a:extLst>
                <a:ext uri="{FF2B5EF4-FFF2-40B4-BE49-F238E27FC236}">
                  <a16:creationId xmlns:a16="http://schemas.microsoft.com/office/drawing/2014/main" id="{736E8EFC-BCC5-454A-826C-26F5C702ACC6}"/>
                </a:ext>
              </a:extLst>
            </p:cNvPr>
            <p:cNvSpPr txBox="1">
              <a:spLocks/>
            </p:cNvSpPr>
            <p:nvPr/>
          </p:nvSpPr>
          <p:spPr>
            <a:xfrm rot="16200000">
              <a:off x="-1395712" y="2679788"/>
              <a:ext cx="6191250" cy="149842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0" marR="0" indent="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1pPr>
              <a:lvl2pPr marL="0" marR="0" indent="1143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2pPr>
              <a:lvl3pPr marL="0" marR="0" indent="2286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3pPr>
              <a:lvl4pPr marL="0" marR="0" indent="3429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4pPr>
              <a:lvl5pPr marL="0" marR="0" indent="4572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5pPr>
              <a:lvl6pPr marL="0" marR="0" indent="5715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6pPr>
              <a:lvl7pPr marL="0" marR="0" indent="6858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7pPr>
              <a:lvl8pPr marL="0" marR="0" indent="8001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8pPr>
              <a:lvl9pPr marL="0" marR="0" indent="9144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9pPr>
            </a:lstStyle>
            <a:p>
              <a:pPr lvl="0" algn="ctr">
                <a:lnSpc>
                  <a:spcPct val="100000"/>
                </a:lnSpc>
                <a:defRPr/>
              </a:pPr>
              <a:r>
                <a:rPr lang="en-US" sz="7500" b="1" dirty="0" smtClean="0">
                  <a:solidFill>
                    <a:schemeClr val="tx2">
                      <a:alpha val="30000"/>
                    </a:schemeClr>
                  </a:solidFill>
                  <a:latin typeface="Metropolis" panose="00000500000000000000" pitchFamily="50" charset="0"/>
                </a:rPr>
                <a:t>DINING</a:t>
              </a:r>
              <a:endParaRPr kumimoji="0" lang="fr-CA" sz="7500" b="1" i="0" u="none" strike="noStrike" kern="0" cap="none" spc="0" normalizeH="0" baseline="0" noProof="0" dirty="0">
                <a:ln>
                  <a:noFill/>
                </a:ln>
                <a:solidFill>
                  <a:schemeClr val="tx2">
                    <a:alpha val="30000"/>
                  </a:schemeClr>
                </a:solidFill>
                <a:effectLst/>
                <a:uLnTx/>
                <a:uFillTx/>
                <a:latin typeface="Metropolis" panose="00000500000000000000" pitchFamily="50" charset="0"/>
                <a:ea typeface="Raleway"/>
                <a:cs typeface="Poppins" panose="00000500000000000000" pitchFamily="2" charset="0"/>
                <a:sym typeface="Raleway"/>
              </a:endParaRPr>
            </a:p>
          </p:txBody>
        </p:sp>
        <p:sp>
          <p:nvSpPr>
            <p:cNvPr id="20" name="About…">
              <a:extLst>
                <a:ext uri="{FF2B5EF4-FFF2-40B4-BE49-F238E27FC236}">
                  <a16:creationId xmlns:a16="http://schemas.microsoft.com/office/drawing/2014/main" id="{158E6540-B86B-45E5-905A-CE885200ABE4}"/>
                </a:ext>
              </a:extLst>
            </p:cNvPr>
            <p:cNvSpPr txBox="1">
              <a:spLocks/>
            </p:cNvSpPr>
            <p:nvPr/>
          </p:nvSpPr>
          <p:spPr>
            <a:xfrm rot="16200000">
              <a:off x="-1082623" y="2973567"/>
              <a:ext cx="4844132" cy="91086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fontScale="97500"/>
            </a:bodyPr>
            <a:lstStyle>
              <a:lvl1pPr marL="0" marR="0" indent="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1pPr>
              <a:lvl2pPr marL="0" marR="0" indent="1143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2pPr>
              <a:lvl3pPr marL="0" marR="0" indent="2286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3pPr>
              <a:lvl4pPr marL="0" marR="0" indent="3429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4pPr>
              <a:lvl5pPr marL="0" marR="0" indent="4572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5pPr>
              <a:lvl6pPr marL="0" marR="0" indent="5715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6pPr>
              <a:lvl7pPr marL="0" marR="0" indent="6858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7pPr>
              <a:lvl8pPr marL="0" marR="0" indent="8001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8pPr>
              <a:lvl9pPr marL="0" marR="0" indent="9144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9pPr>
            </a:lstStyle>
            <a:p>
              <a:pPr lvl="0" algn="ctr">
                <a:lnSpc>
                  <a:spcPct val="100000"/>
                </a:lnSpc>
                <a:defRPr/>
              </a:pPr>
              <a:r>
                <a:rPr lang="en-US" b="1" dirty="0" smtClean="0">
                  <a:solidFill>
                    <a:schemeClr val="accent1"/>
                  </a:solidFill>
                  <a:latin typeface="Metropolis" panose="00000500000000000000" pitchFamily="50" charset="0"/>
                </a:rPr>
                <a:t>DINING OPTIONS</a:t>
              </a:r>
              <a:endParaRPr kumimoji="0" lang="fr-CA" sz="5000" b="1" i="0" u="none" strike="noStrike" kern="0" cap="none" spc="0" normalizeH="0" baseline="0" noProof="0" dirty="0">
                <a:ln>
                  <a:noFill/>
                </a:ln>
                <a:solidFill>
                  <a:schemeClr val="bg1"/>
                </a:solidFill>
                <a:effectLst/>
                <a:uLnTx/>
                <a:uFillTx/>
                <a:latin typeface="Metropolis" panose="00000500000000000000" pitchFamily="50" charset="0"/>
                <a:ea typeface="Raleway"/>
                <a:cs typeface="Poppins" panose="00000500000000000000" pitchFamily="2" charset="0"/>
                <a:sym typeface="Raleway"/>
              </a:endParaRPr>
            </a:p>
          </p:txBody>
        </p:sp>
      </p:grpSp>
      <p:sp>
        <p:nvSpPr>
          <p:cNvPr id="22" name="Rectangle 21">
            <a:extLst>
              <a:ext uri="{FF2B5EF4-FFF2-40B4-BE49-F238E27FC236}">
                <a16:creationId xmlns:a16="http://schemas.microsoft.com/office/drawing/2014/main" id="{68AD6C92-6F6A-4D3E-9B1F-B912848DB105}"/>
              </a:ext>
            </a:extLst>
          </p:cNvPr>
          <p:cNvSpPr/>
          <p:nvPr/>
        </p:nvSpPr>
        <p:spPr>
          <a:xfrm>
            <a:off x="1636061" y="-13643"/>
            <a:ext cx="10555939" cy="6871643"/>
          </a:xfrm>
          <a:prstGeom prst="rect">
            <a:avLst/>
          </a:prstGeom>
          <a:solidFill>
            <a:schemeClr val="accent1">
              <a:alpha val="60000"/>
            </a:schemeClr>
          </a:solidFill>
          <a:ln w="508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lvl="1">
              <a:lnSpc>
                <a:spcPct val="80000"/>
              </a:lnSpc>
            </a:pPr>
            <a:endParaRPr lang="en-US" altLang="en-US" sz="1200" b="1" dirty="0" smtClean="0"/>
          </a:p>
          <a:p>
            <a:pPr lvl="1">
              <a:lnSpc>
                <a:spcPct val="80000"/>
              </a:lnSpc>
            </a:pPr>
            <a:endParaRPr lang="en-US" altLang="en-US" sz="1200" b="1" dirty="0"/>
          </a:p>
          <a:p>
            <a:pPr lvl="1">
              <a:lnSpc>
                <a:spcPct val="80000"/>
              </a:lnSpc>
            </a:pPr>
            <a:endParaRPr lang="en-US" altLang="en-US" sz="1200" b="1" dirty="0"/>
          </a:p>
        </p:txBody>
      </p:sp>
      <p:sp>
        <p:nvSpPr>
          <p:cNvPr id="5" name="TextBox 4"/>
          <p:cNvSpPr txBox="1"/>
          <p:nvPr/>
        </p:nvSpPr>
        <p:spPr>
          <a:xfrm>
            <a:off x="6853774" y="3200400"/>
            <a:ext cx="5108258" cy="3865674"/>
          </a:xfrm>
          <a:prstGeom prst="rect">
            <a:avLst/>
          </a:prstGeom>
          <a:noFill/>
        </p:spPr>
        <p:txBody>
          <a:bodyPr wrap="none" rtlCol="0">
            <a:spAutoFit/>
          </a:bodyPr>
          <a:lstStyle/>
          <a:p>
            <a:pPr algn="ctr">
              <a:lnSpc>
                <a:spcPct val="80000"/>
              </a:lnSpc>
            </a:pPr>
            <a:r>
              <a:rPr lang="en-US" altLang="en-US" sz="1600" b="1" dirty="0" smtClean="0">
                <a:solidFill>
                  <a:schemeClr val="bg1"/>
                </a:solidFill>
                <a:latin typeface="Metropolis Black" panose="00000A00000000000000" pitchFamily="50" charset="0"/>
              </a:rPr>
              <a:t>         </a:t>
            </a:r>
            <a:r>
              <a:rPr lang="en-US" altLang="en-US" sz="2800" b="1" dirty="0" smtClean="0">
                <a:ln w="6350">
                  <a:solidFill>
                    <a:schemeClr val="tx1"/>
                  </a:solidFill>
                </a:ln>
                <a:latin typeface="Metropolis Black" panose="00000A00000000000000" pitchFamily="50" charset="0"/>
              </a:rPr>
              <a:t>Colonial Heights:</a:t>
            </a:r>
          </a:p>
          <a:p>
            <a:pPr algn="ctr">
              <a:lnSpc>
                <a:spcPct val="80000"/>
              </a:lnSpc>
            </a:pPr>
            <a:endParaRPr lang="en-US" altLang="en-US" sz="1600" b="1" dirty="0">
              <a:ln w="6350">
                <a:solidFill>
                  <a:schemeClr val="tx1"/>
                </a:solidFill>
              </a:ln>
              <a:latin typeface="Metropolis Black" panose="00000A00000000000000" pitchFamily="50" charset="0"/>
            </a:endParaRPr>
          </a:p>
          <a:p>
            <a:pPr lvl="1" algn="ctr">
              <a:lnSpc>
                <a:spcPct val="80000"/>
              </a:lnSpc>
            </a:pPr>
            <a:r>
              <a:rPr lang="en-US" altLang="en-US" sz="1600" b="1" dirty="0" smtClean="0">
                <a:latin typeface="Metropolis" panose="00000500000000000000"/>
              </a:rPr>
              <a:t>Captain Tom’s Seafood</a:t>
            </a:r>
          </a:p>
          <a:p>
            <a:pPr lvl="1" algn="ctr">
              <a:lnSpc>
                <a:spcPct val="80000"/>
              </a:lnSpc>
            </a:pPr>
            <a:r>
              <a:rPr lang="en-US" altLang="en-US" sz="1600" b="1" dirty="0" smtClean="0">
                <a:latin typeface="Metropolis" panose="00000500000000000000"/>
              </a:rPr>
              <a:t>El Caporal</a:t>
            </a:r>
          </a:p>
          <a:p>
            <a:pPr lvl="1" algn="ctr">
              <a:lnSpc>
                <a:spcPct val="80000"/>
              </a:lnSpc>
            </a:pPr>
            <a:r>
              <a:rPr lang="en-US" altLang="en-US" sz="1600" b="1" dirty="0" smtClean="0">
                <a:latin typeface="Metropolis" panose="00000500000000000000"/>
              </a:rPr>
              <a:t>Chicken Fiesta</a:t>
            </a:r>
          </a:p>
          <a:p>
            <a:pPr lvl="1" algn="ctr">
              <a:lnSpc>
                <a:spcPct val="80000"/>
              </a:lnSpc>
            </a:pPr>
            <a:r>
              <a:rPr lang="en-US" altLang="en-US" sz="1600" b="1" dirty="0" smtClean="0">
                <a:latin typeface="Metropolis" panose="00000500000000000000"/>
              </a:rPr>
              <a:t>China Buffet</a:t>
            </a:r>
          </a:p>
          <a:p>
            <a:pPr lvl="1" algn="ctr">
              <a:lnSpc>
                <a:spcPct val="80000"/>
              </a:lnSpc>
            </a:pPr>
            <a:r>
              <a:rPr lang="en-US" altLang="en-US" sz="1600" b="1" dirty="0" smtClean="0">
                <a:latin typeface="Metropolis" panose="00000500000000000000"/>
              </a:rPr>
              <a:t>Shrimp Shack</a:t>
            </a:r>
          </a:p>
          <a:p>
            <a:pPr lvl="1" algn="ctr">
              <a:lnSpc>
                <a:spcPct val="80000"/>
              </a:lnSpc>
            </a:pPr>
            <a:r>
              <a:rPr lang="en-US" altLang="en-US" sz="1600" b="1" dirty="0" smtClean="0">
                <a:latin typeface="Metropolis" panose="00000500000000000000"/>
              </a:rPr>
              <a:t>Multiple Italian Restaurants!</a:t>
            </a:r>
          </a:p>
          <a:p>
            <a:pPr lvl="1" algn="ctr">
              <a:lnSpc>
                <a:spcPct val="80000"/>
              </a:lnSpc>
            </a:pPr>
            <a:r>
              <a:rPr lang="en-US" altLang="en-US" sz="1600" b="1" dirty="0" err="1" smtClean="0">
                <a:latin typeface="Metropolis" panose="00000500000000000000"/>
              </a:rPr>
              <a:t>Wagstaff’s</a:t>
            </a:r>
            <a:r>
              <a:rPr lang="en-US" altLang="en-US" sz="1600" b="1" dirty="0" smtClean="0">
                <a:latin typeface="Metropolis" panose="00000500000000000000"/>
              </a:rPr>
              <a:t> Steak House</a:t>
            </a:r>
          </a:p>
          <a:p>
            <a:pPr lvl="1" algn="ctr">
              <a:lnSpc>
                <a:spcPct val="80000"/>
              </a:lnSpc>
            </a:pPr>
            <a:r>
              <a:rPr lang="en-US" altLang="en-US" sz="1600" b="1" dirty="0" smtClean="0">
                <a:latin typeface="Metropolis" panose="00000500000000000000"/>
              </a:rPr>
              <a:t>Sonic Drive-In</a:t>
            </a:r>
          </a:p>
          <a:p>
            <a:pPr lvl="1" algn="ctr">
              <a:lnSpc>
                <a:spcPct val="80000"/>
              </a:lnSpc>
            </a:pPr>
            <a:r>
              <a:rPr lang="en-US" altLang="en-US" sz="1600" b="1" dirty="0" smtClean="0">
                <a:latin typeface="Metropolis" panose="00000500000000000000"/>
              </a:rPr>
              <a:t>Los </a:t>
            </a:r>
            <a:r>
              <a:rPr lang="en-US" altLang="en-US" sz="1600" b="1" dirty="0" err="1" smtClean="0">
                <a:latin typeface="Metropolis" panose="00000500000000000000"/>
              </a:rPr>
              <a:t>Bandidos</a:t>
            </a:r>
            <a:endParaRPr lang="en-US" altLang="en-US" sz="1600" b="1" dirty="0" smtClean="0">
              <a:latin typeface="Metropolis" panose="00000500000000000000"/>
            </a:endParaRPr>
          </a:p>
          <a:p>
            <a:pPr lvl="1" algn="ctr">
              <a:lnSpc>
                <a:spcPct val="80000"/>
              </a:lnSpc>
            </a:pPr>
            <a:r>
              <a:rPr lang="en-US" altLang="en-US" sz="1600" b="1" dirty="0" smtClean="0">
                <a:latin typeface="Metropolis" panose="00000500000000000000"/>
              </a:rPr>
              <a:t>Olive Garden</a:t>
            </a:r>
          </a:p>
          <a:p>
            <a:pPr lvl="1" algn="ctr">
              <a:lnSpc>
                <a:spcPct val="80000"/>
              </a:lnSpc>
            </a:pPr>
            <a:r>
              <a:rPr lang="en-US" altLang="en-US" sz="1600" b="1" dirty="0" smtClean="0">
                <a:latin typeface="Metropolis" panose="00000500000000000000"/>
              </a:rPr>
              <a:t>Outback Steakhouse</a:t>
            </a:r>
          </a:p>
          <a:p>
            <a:pPr lvl="1" algn="ctr">
              <a:lnSpc>
                <a:spcPct val="80000"/>
              </a:lnSpc>
            </a:pPr>
            <a:r>
              <a:rPr lang="en-US" altLang="en-US" sz="1600" b="1" dirty="0" smtClean="0">
                <a:latin typeface="Metropolis" panose="00000500000000000000"/>
              </a:rPr>
              <a:t>Texas Road House</a:t>
            </a:r>
          </a:p>
          <a:p>
            <a:pPr lvl="1" algn="ctr">
              <a:lnSpc>
                <a:spcPct val="80000"/>
              </a:lnSpc>
            </a:pPr>
            <a:r>
              <a:rPr lang="en-US" altLang="en-US" sz="1600" b="1" dirty="0" err="1" smtClean="0">
                <a:latin typeface="Metropolis" panose="00000500000000000000"/>
              </a:rPr>
              <a:t>LongHorn</a:t>
            </a:r>
            <a:r>
              <a:rPr lang="en-US" altLang="en-US" sz="1600" b="1" dirty="0" smtClean="0">
                <a:latin typeface="Metropolis" panose="00000500000000000000"/>
              </a:rPr>
              <a:t> Steakhouse</a:t>
            </a:r>
          </a:p>
          <a:p>
            <a:pPr lvl="1" algn="ctr">
              <a:lnSpc>
                <a:spcPct val="80000"/>
              </a:lnSpc>
            </a:pPr>
            <a:r>
              <a:rPr lang="en-US" altLang="en-US" sz="1600" b="1" dirty="0" smtClean="0">
                <a:latin typeface="Metropolis" panose="00000500000000000000"/>
              </a:rPr>
              <a:t>Chick-Fil-A</a:t>
            </a:r>
          </a:p>
          <a:p>
            <a:pPr lvl="1" algn="ctr">
              <a:lnSpc>
                <a:spcPct val="80000"/>
              </a:lnSpc>
            </a:pPr>
            <a:r>
              <a:rPr lang="en-US" altLang="en-US" sz="1600" b="1" i="1" dirty="0" smtClean="0">
                <a:latin typeface="Metropolis" panose="00000500000000000000"/>
              </a:rPr>
              <a:t>AND MORE!</a:t>
            </a:r>
            <a:endParaRPr lang="en-US" altLang="en-US" sz="1600" b="1" i="1" dirty="0">
              <a:latin typeface="Metropolis" panose="00000500000000000000"/>
            </a:endParaRPr>
          </a:p>
          <a:p>
            <a:endParaRPr lang="en-US" dirty="0"/>
          </a:p>
        </p:txBody>
      </p:sp>
      <p:sp>
        <p:nvSpPr>
          <p:cNvPr id="7" name="TextBox 6"/>
          <p:cNvSpPr txBox="1"/>
          <p:nvPr/>
        </p:nvSpPr>
        <p:spPr>
          <a:xfrm>
            <a:off x="4248759" y="681316"/>
            <a:ext cx="4966424" cy="4161139"/>
          </a:xfrm>
          <a:prstGeom prst="rect">
            <a:avLst/>
          </a:prstGeom>
          <a:noFill/>
        </p:spPr>
        <p:txBody>
          <a:bodyPr wrap="none" rtlCol="0">
            <a:spAutoFit/>
          </a:bodyPr>
          <a:lstStyle/>
          <a:p>
            <a:pPr algn="ctr">
              <a:lnSpc>
                <a:spcPct val="80000"/>
              </a:lnSpc>
            </a:pPr>
            <a:r>
              <a:rPr lang="en-US" altLang="en-US" sz="2800" b="1" dirty="0" smtClean="0"/>
              <a:t>         </a:t>
            </a:r>
            <a:r>
              <a:rPr lang="en-US" altLang="en-US" sz="2800" b="1" dirty="0" smtClean="0">
                <a:ln w="6350">
                  <a:solidFill>
                    <a:schemeClr val="tx1"/>
                  </a:solidFill>
                </a:ln>
                <a:latin typeface="Metropolis Black" panose="00000A00000000000000" pitchFamily="50" charset="0"/>
              </a:rPr>
              <a:t>Dinwiddie County:</a:t>
            </a:r>
          </a:p>
          <a:p>
            <a:pPr algn="ctr">
              <a:lnSpc>
                <a:spcPct val="80000"/>
              </a:lnSpc>
            </a:pPr>
            <a:endParaRPr lang="en-US" altLang="en-US" sz="1600" b="1" dirty="0">
              <a:ln w="6350">
                <a:solidFill>
                  <a:schemeClr val="tx1"/>
                </a:solidFill>
              </a:ln>
              <a:solidFill>
                <a:schemeClr val="bg1"/>
              </a:solidFill>
              <a:latin typeface="Metropolis Black" panose="00000A00000000000000" pitchFamily="50" charset="0"/>
            </a:endParaRPr>
          </a:p>
          <a:p>
            <a:pPr lvl="1" algn="ctr">
              <a:lnSpc>
                <a:spcPct val="80000"/>
              </a:lnSpc>
              <a:spcAft>
                <a:spcPct val="0"/>
              </a:spcAft>
            </a:pPr>
            <a:r>
              <a:rPr lang="en-US" altLang="en-US" sz="1600" b="1" dirty="0">
                <a:latin typeface="Metropolis Black" panose="00000A00000000000000"/>
              </a:rPr>
              <a:t>Brother’s Pizza Italian Restaurant</a:t>
            </a:r>
          </a:p>
          <a:p>
            <a:pPr lvl="1" algn="ctr">
              <a:lnSpc>
                <a:spcPct val="80000"/>
              </a:lnSpc>
              <a:spcAft>
                <a:spcPct val="0"/>
              </a:spcAft>
            </a:pPr>
            <a:r>
              <a:rPr lang="en-US" altLang="en-US" sz="1600" b="1" dirty="0" smtClean="0">
                <a:latin typeface="Metropolis Black" panose="00000A00000000000000"/>
              </a:rPr>
              <a:t>Giuseppe’s </a:t>
            </a:r>
            <a:r>
              <a:rPr lang="en-US" altLang="en-US" sz="1600" b="1" dirty="0">
                <a:latin typeface="Metropolis Black" panose="00000A00000000000000"/>
              </a:rPr>
              <a:t>Pizza Italian </a:t>
            </a:r>
            <a:r>
              <a:rPr lang="en-US" altLang="en-US" sz="1600" b="1" dirty="0" smtClean="0">
                <a:latin typeface="Metropolis Black" panose="00000A00000000000000"/>
              </a:rPr>
              <a:t>Restaurant</a:t>
            </a:r>
          </a:p>
          <a:p>
            <a:pPr lvl="1" algn="ctr">
              <a:lnSpc>
                <a:spcPct val="80000"/>
              </a:lnSpc>
              <a:spcAft>
                <a:spcPct val="0"/>
              </a:spcAft>
            </a:pPr>
            <a:r>
              <a:rPr lang="en-US" altLang="en-US" sz="1600" b="1" dirty="0" smtClean="0">
                <a:latin typeface="Metropolis Black" panose="00000A00000000000000"/>
              </a:rPr>
              <a:t>Joe’s Steak &amp; Seafood</a:t>
            </a:r>
          </a:p>
          <a:p>
            <a:pPr lvl="1" algn="ctr">
              <a:lnSpc>
                <a:spcPct val="80000"/>
              </a:lnSpc>
              <a:spcAft>
                <a:spcPct val="0"/>
              </a:spcAft>
            </a:pPr>
            <a:r>
              <a:rPr lang="en-US" altLang="en-US" sz="1600" b="1" dirty="0" smtClean="0">
                <a:latin typeface="Metropolis Black" panose="00000A00000000000000"/>
              </a:rPr>
              <a:t>Dinwiddie Diner</a:t>
            </a:r>
            <a:endParaRPr lang="en-US" altLang="en-US" sz="1600" b="1" dirty="0">
              <a:latin typeface="Metropolis Black" panose="00000A00000000000000"/>
            </a:endParaRPr>
          </a:p>
          <a:p>
            <a:pPr lvl="1" algn="ctr">
              <a:lnSpc>
                <a:spcPct val="80000"/>
              </a:lnSpc>
              <a:spcAft>
                <a:spcPct val="0"/>
              </a:spcAft>
            </a:pPr>
            <a:r>
              <a:rPr lang="en-US" altLang="en-US" sz="1600" b="1" dirty="0">
                <a:latin typeface="Metropolis Black" panose="00000A00000000000000"/>
              </a:rPr>
              <a:t>El </a:t>
            </a:r>
            <a:r>
              <a:rPr lang="en-US" altLang="en-US" sz="1600" b="1" dirty="0" smtClean="0">
                <a:latin typeface="Metropolis Black" panose="00000A00000000000000"/>
              </a:rPr>
              <a:t>Caporal</a:t>
            </a:r>
            <a:endParaRPr lang="en-US" altLang="en-US" sz="1600" b="1" dirty="0">
              <a:latin typeface="Metropolis Black" panose="00000A00000000000000"/>
            </a:endParaRPr>
          </a:p>
          <a:p>
            <a:pPr lvl="1" algn="ctr">
              <a:lnSpc>
                <a:spcPct val="80000"/>
              </a:lnSpc>
              <a:spcAft>
                <a:spcPct val="0"/>
              </a:spcAft>
            </a:pPr>
            <a:r>
              <a:rPr lang="en-US" altLang="en-US" sz="1600" b="1" dirty="0">
                <a:latin typeface="Metropolis Black" panose="00000A00000000000000"/>
              </a:rPr>
              <a:t>Waffle </a:t>
            </a:r>
            <a:r>
              <a:rPr lang="en-US" altLang="en-US" sz="1600" b="1" dirty="0" smtClean="0">
                <a:latin typeface="Metropolis Black" panose="00000A00000000000000"/>
              </a:rPr>
              <a:t>House</a:t>
            </a:r>
          </a:p>
          <a:p>
            <a:pPr lvl="1" algn="ctr">
              <a:lnSpc>
                <a:spcPct val="80000"/>
              </a:lnSpc>
              <a:spcAft>
                <a:spcPct val="0"/>
              </a:spcAft>
            </a:pPr>
            <a:r>
              <a:rPr lang="en-US" altLang="en-US" sz="1600" b="1" dirty="0" smtClean="0">
                <a:latin typeface="Metropolis Black" panose="00000A00000000000000"/>
              </a:rPr>
              <a:t>Richlands Creamery </a:t>
            </a:r>
          </a:p>
          <a:p>
            <a:pPr lvl="1" algn="ctr">
              <a:lnSpc>
                <a:spcPct val="80000"/>
              </a:lnSpc>
              <a:spcAft>
                <a:spcPct val="0"/>
              </a:spcAft>
            </a:pPr>
            <a:r>
              <a:rPr lang="en-US" altLang="en-US" sz="1600" b="1" dirty="0" smtClean="0">
                <a:latin typeface="Metropolis Black" panose="00000A00000000000000"/>
              </a:rPr>
              <a:t>Little Italy</a:t>
            </a:r>
            <a:endParaRPr lang="en-US" altLang="en-US" sz="1600" b="1" dirty="0">
              <a:latin typeface="Metropolis Black" panose="00000A00000000000000"/>
            </a:endParaRPr>
          </a:p>
          <a:p>
            <a:pPr lvl="1" algn="ctr">
              <a:lnSpc>
                <a:spcPct val="80000"/>
              </a:lnSpc>
              <a:spcAft>
                <a:spcPct val="0"/>
              </a:spcAft>
            </a:pPr>
            <a:r>
              <a:rPr lang="en-US" altLang="en-US" sz="1600" b="1" dirty="0">
                <a:latin typeface="Metropolis Black" panose="00000A00000000000000"/>
              </a:rPr>
              <a:t>Kentucky Fried Chicken</a:t>
            </a:r>
          </a:p>
          <a:p>
            <a:pPr lvl="1" algn="ctr">
              <a:lnSpc>
                <a:spcPct val="80000"/>
              </a:lnSpc>
              <a:spcAft>
                <a:spcPct val="0"/>
              </a:spcAft>
            </a:pPr>
            <a:r>
              <a:rPr lang="en-US" altLang="en-US" sz="1600" b="1" dirty="0">
                <a:latin typeface="Metropolis Black" panose="00000A00000000000000"/>
              </a:rPr>
              <a:t>Burger King</a:t>
            </a:r>
          </a:p>
          <a:p>
            <a:pPr lvl="1" algn="ctr">
              <a:lnSpc>
                <a:spcPct val="80000"/>
              </a:lnSpc>
              <a:spcAft>
                <a:spcPct val="0"/>
              </a:spcAft>
            </a:pPr>
            <a:r>
              <a:rPr lang="en-US" altLang="en-US" sz="1600" b="1" dirty="0">
                <a:latin typeface="Metropolis Black" panose="00000A00000000000000"/>
              </a:rPr>
              <a:t>McDonald’s </a:t>
            </a:r>
          </a:p>
          <a:p>
            <a:pPr lvl="1" algn="ctr">
              <a:lnSpc>
                <a:spcPct val="80000"/>
              </a:lnSpc>
              <a:spcAft>
                <a:spcPct val="0"/>
              </a:spcAft>
            </a:pPr>
            <a:r>
              <a:rPr lang="en-US" altLang="en-US" sz="1600" b="1" dirty="0" smtClean="0">
                <a:latin typeface="Metropolis Black" panose="00000A00000000000000"/>
              </a:rPr>
              <a:t>Hardee’s</a:t>
            </a:r>
          </a:p>
          <a:p>
            <a:pPr lvl="1" algn="ctr">
              <a:lnSpc>
                <a:spcPct val="80000"/>
              </a:lnSpc>
              <a:spcAft>
                <a:spcPct val="0"/>
              </a:spcAft>
            </a:pPr>
            <a:r>
              <a:rPr lang="en-US" altLang="en-US" sz="1600" b="1" dirty="0" smtClean="0">
                <a:latin typeface="Metropolis Black" panose="00000A00000000000000"/>
              </a:rPr>
              <a:t>Taco Bell</a:t>
            </a:r>
            <a:endParaRPr lang="en-US" altLang="en-US" sz="1600" b="1" dirty="0">
              <a:latin typeface="Metropolis Black" panose="00000A00000000000000"/>
            </a:endParaRPr>
          </a:p>
          <a:p>
            <a:pPr lvl="1" algn="ctr">
              <a:lnSpc>
                <a:spcPct val="80000"/>
              </a:lnSpc>
              <a:spcAft>
                <a:spcPct val="0"/>
              </a:spcAft>
            </a:pPr>
            <a:r>
              <a:rPr lang="en-US" altLang="en-US" sz="1600" b="1" dirty="0">
                <a:latin typeface="Metropolis Black" panose="00000A00000000000000"/>
              </a:rPr>
              <a:t>Subway</a:t>
            </a:r>
          </a:p>
          <a:p>
            <a:pPr lvl="1" algn="ctr">
              <a:lnSpc>
                <a:spcPct val="80000"/>
              </a:lnSpc>
              <a:spcAft>
                <a:spcPct val="0"/>
              </a:spcAft>
            </a:pPr>
            <a:r>
              <a:rPr lang="en-US" altLang="en-US" sz="1600" b="1" i="1" dirty="0">
                <a:latin typeface="Metropolis Black" panose="00000A00000000000000"/>
              </a:rPr>
              <a:t>AND </a:t>
            </a:r>
            <a:r>
              <a:rPr lang="en-US" altLang="en-US" sz="1600" b="1" i="1" dirty="0" smtClean="0">
                <a:latin typeface="Metropolis Black" panose="00000A00000000000000"/>
              </a:rPr>
              <a:t>MORE!</a:t>
            </a:r>
          </a:p>
          <a:p>
            <a:pPr lvl="1">
              <a:lnSpc>
                <a:spcPct val="80000"/>
              </a:lnSpc>
            </a:pPr>
            <a:endParaRPr lang="en-US" altLang="en-US" sz="1200" b="1" dirty="0">
              <a:latin typeface="Metropolis Black" panose="00000A00000000000000"/>
            </a:endParaRPr>
          </a:p>
          <a:p>
            <a:pPr lvl="1">
              <a:lnSpc>
                <a:spcPct val="80000"/>
              </a:lnSpc>
            </a:pPr>
            <a:endParaRPr lang="en-US" altLang="en-US" sz="1200" b="1" dirty="0"/>
          </a:p>
          <a:p>
            <a:endParaRPr lang="en-US" dirty="0"/>
          </a:p>
        </p:txBody>
      </p:sp>
      <p:sp>
        <p:nvSpPr>
          <p:cNvPr id="8" name="TextBox 7"/>
          <p:cNvSpPr txBox="1"/>
          <p:nvPr/>
        </p:nvSpPr>
        <p:spPr>
          <a:xfrm>
            <a:off x="1708421" y="3242017"/>
            <a:ext cx="4349268" cy="3668697"/>
          </a:xfrm>
          <a:prstGeom prst="rect">
            <a:avLst/>
          </a:prstGeom>
          <a:noFill/>
        </p:spPr>
        <p:txBody>
          <a:bodyPr wrap="none" rtlCol="0">
            <a:spAutoFit/>
          </a:bodyPr>
          <a:lstStyle/>
          <a:p>
            <a:pPr algn="ctr">
              <a:lnSpc>
                <a:spcPct val="80000"/>
              </a:lnSpc>
            </a:pPr>
            <a:r>
              <a:rPr lang="en-US" altLang="en-US" b="1" dirty="0" smtClean="0"/>
              <a:t>    </a:t>
            </a:r>
            <a:r>
              <a:rPr lang="en-US" altLang="en-US" sz="2800" b="1" dirty="0" smtClean="0">
                <a:ln w="6350">
                  <a:solidFill>
                    <a:schemeClr val="tx1"/>
                  </a:solidFill>
                </a:ln>
                <a:latin typeface="Metropolis Black" panose="00000A00000000000000" pitchFamily="50" charset="0"/>
              </a:rPr>
              <a:t>Petersburg:</a:t>
            </a:r>
          </a:p>
          <a:p>
            <a:pPr lvl="1" algn="ctr">
              <a:lnSpc>
                <a:spcPct val="80000"/>
              </a:lnSpc>
              <a:spcAft>
                <a:spcPct val="0"/>
              </a:spcAft>
            </a:pPr>
            <a:r>
              <a:rPr lang="en-US" altLang="en-US" sz="1600" b="1" dirty="0" smtClean="0">
                <a:latin typeface="Metropolis" panose="00000500000000000000"/>
              </a:rPr>
              <a:t>Alexander’s</a:t>
            </a:r>
            <a:endParaRPr lang="en-US" altLang="en-US" sz="1600" b="1" dirty="0">
              <a:latin typeface="Metropolis" panose="00000500000000000000"/>
            </a:endParaRPr>
          </a:p>
          <a:p>
            <a:pPr lvl="1" algn="ctr">
              <a:lnSpc>
                <a:spcPct val="80000"/>
              </a:lnSpc>
              <a:spcAft>
                <a:spcPct val="0"/>
              </a:spcAft>
            </a:pPr>
            <a:r>
              <a:rPr lang="en-US" altLang="en-US" sz="1600" b="1" dirty="0" smtClean="0">
                <a:latin typeface="Metropolis" panose="00000500000000000000"/>
              </a:rPr>
              <a:t>Croaker’s Spot</a:t>
            </a:r>
            <a:endParaRPr lang="en-US" altLang="en-US" sz="1600" b="1" dirty="0">
              <a:latin typeface="Metropolis" panose="00000500000000000000"/>
            </a:endParaRPr>
          </a:p>
          <a:p>
            <a:pPr lvl="1" algn="ctr">
              <a:lnSpc>
                <a:spcPct val="80000"/>
              </a:lnSpc>
              <a:spcAft>
                <a:spcPct val="0"/>
              </a:spcAft>
            </a:pPr>
            <a:r>
              <a:rPr lang="en-US" altLang="en-US" sz="1600" b="1" dirty="0">
                <a:latin typeface="Metropolis" panose="00000500000000000000"/>
              </a:rPr>
              <a:t>Jimmy’s Grille</a:t>
            </a:r>
          </a:p>
          <a:p>
            <a:pPr lvl="1" algn="ctr">
              <a:lnSpc>
                <a:spcPct val="80000"/>
              </a:lnSpc>
              <a:spcAft>
                <a:spcPct val="0"/>
              </a:spcAft>
            </a:pPr>
            <a:r>
              <a:rPr lang="en-US" altLang="en-US" sz="1600" b="1" dirty="0">
                <a:latin typeface="Metropolis" panose="00000500000000000000"/>
              </a:rPr>
              <a:t>King’s Barbecue</a:t>
            </a:r>
          </a:p>
          <a:p>
            <a:pPr lvl="1" algn="ctr">
              <a:lnSpc>
                <a:spcPct val="80000"/>
              </a:lnSpc>
              <a:spcAft>
                <a:spcPct val="0"/>
              </a:spcAft>
            </a:pPr>
            <a:r>
              <a:rPr lang="en-US" altLang="en-US" sz="1600" b="1" dirty="0">
                <a:latin typeface="Metropolis" panose="00000500000000000000"/>
              </a:rPr>
              <a:t>Roma’s Italian </a:t>
            </a:r>
            <a:r>
              <a:rPr lang="en-US" altLang="en-US" sz="1600" b="1" dirty="0" smtClean="0">
                <a:latin typeface="Metropolis" panose="00000500000000000000"/>
              </a:rPr>
              <a:t>Restaurant</a:t>
            </a:r>
          </a:p>
          <a:p>
            <a:pPr lvl="1" algn="ctr">
              <a:lnSpc>
                <a:spcPct val="80000"/>
              </a:lnSpc>
              <a:spcAft>
                <a:spcPct val="0"/>
              </a:spcAft>
            </a:pPr>
            <a:r>
              <a:rPr lang="en-US" altLang="en-US" sz="1600" b="1" dirty="0" smtClean="0">
                <a:latin typeface="Metropolis" panose="00000500000000000000"/>
              </a:rPr>
              <a:t>DJ’s </a:t>
            </a:r>
            <a:r>
              <a:rPr lang="en-US" altLang="en-US" sz="1600" b="1" dirty="0" err="1" smtClean="0">
                <a:latin typeface="Metropolis" panose="00000500000000000000"/>
              </a:rPr>
              <a:t>Rajun</a:t>
            </a:r>
            <a:r>
              <a:rPr lang="en-US" altLang="en-US" sz="1600" b="1" dirty="0" smtClean="0">
                <a:latin typeface="Metropolis" panose="00000500000000000000"/>
              </a:rPr>
              <a:t> Cajun</a:t>
            </a:r>
          </a:p>
          <a:p>
            <a:pPr lvl="1" algn="ctr">
              <a:lnSpc>
                <a:spcPct val="80000"/>
              </a:lnSpc>
              <a:spcAft>
                <a:spcPct val="0"/>
              </a:spcAft>
            </a:pPr>
            <a:r>
              <a:rPr lang="en-US" altLang="en-US" sz="1600" b="1" dirty="0" smtClean="0">
                <a:latin typeface="Metropolis" panose="00000500000000000000"/>
              </a:rPr>
              <a:t>Dixie Restaurant</a:t>
            </a:r>
          </a:p>
          <a:p>
            <a:pPr lvl="1" algn="ctr">
              <a:lnSpc>
                <a:spcPct val="80000"/>
              </a:lnSpc>
              <a:spcAft>
                <a:spcPct val="0"/>
              </a:spcAft>
            </a:pPr>
            <a:r>
              <a:rPr lang="en-US" altLang="en-US" sz="1600" b="1" dirty="0" smtClean="0">
                <a:latin typeface="Metropolis" panose="00000500000000000000"/>
              </a:rPr>
              <a:t>Demolition Coffee</a:t>
            </a:r>
          </a:p>
          <a:p>
            <a:pPr lvl="1" algn="ctr">
              <a:lnSpc>
                <a:spcPct val="80000"/>
              </a:lnSpc>
              <a:spcAft>
                <a:spcPct val="0"/>
              </a:spcAft>
            </a:pPr>
            <a:r>
              <a:rPr lang="en-US" altLang="en-US" sz="1600" b="1" dirty="0" smtClean="0">
                <a:latin typeface="Metropolis" panose="00000500000000000000"/>
              </a:rPr>
              <a:t>Mad Italian Pasta &amp; Steakhouse</a:t>
            </a:r>
          </a:p>
          <a:p>
            <a:pPr lvl="1" algn="ctr">
              <a:lnSpc>
                <a:spcPct val="80000"/>
              </a:lnSpc>
              <a:spcAft>
                <a:spcPct val="0"/>
              </a:spcAft>
            </a:pPr>
            <a:r>
              <a:rPr lang="en-US" altLang="en-US" sz="1600" b="1" dirty="0" smtClean="0">
                <a:latin typeface="Metropolis" panose="00000500000000000000"/>
              </a:rPr>
              <a:t>Maria’s Italian</a:t>
            </a:r>
          </a:p>
          <a:p>
            <a:pPr lvl="1" algn="ctr">
              <a:lnSpc>
                <a:spcPct val="80000"/>
              </a:lnSpc>
              <a:spcAft>
                <a:spcPct val="0"/>
              </a:spcAft>
            </a:pPr>
            <a:r>
              <a:rPr lang="en-US" altLang="en-US" sz="1600" b="1" dirty="0" err="1" smtClean="0">
                <a:latin typeface="Metropolis" panose="00000500000000000000"/>
              </a:rPr>
              <a:t>Wabi</a:t>
            </a:r>
            <a:r>
              <a:rPr lang="en-US" altLang="en-US" sz="1600" b="1" dirty="0" err="1">
                <a:latin typeface="Metropolis" panose="00000500000000000000"/>
              </a:rPr>
              <a:t>-</a:t>
            </a:r>
            <a:r>
              <a:rPr lang="en-US" altLang="en-US" sz="1600" b="1" dirty="0" err="1" smtClean="0">
                <a:latin typeface="Metropolis" panose="00000500000000000000"/>
              </a:rPr>
              <a:t>Sabi</a:t>
            </a:r>
            <a:r>
              <a:rPr lang="en-US" altLang="en-US" sz="1600" b="1" dirty="0" smtClean="0">
                <a:latin typeface="Metropolis" panose="00000500000000000000"/>
              </a:rPr>
              <a:t> Sushi</a:t>
            </a:r>
          </a:p>
          <a:p>
            <a:pPr lvl="1" algn="ctr">
              <a:lnSpc>
                <a:spcPct val="80000"/>
              </a:lnSpc>
              <a:spcAft>
                <a:spcPct val="0"/>
              </a:spcAft>
            </a:pPr>
            <a:r>
              <a:rPr lang="en-US" altLang="en-US" sz="1600" b="1" dirty="0" smtClean="0">
                <a:latin typeface="Metropolis" panose="00000500000000000000"/>
              </a:rPr>
              <a:t>The Brick House Run</a:t>
            </a:r>
          </a:p>
          <a:p>
            <a:pPr lvl="1" algn="ctr">
              <a:lnSpc>
                <a:spcPct val="80000"/>
              </a:lnSpc>
              <a:spcAft>
                <a:spcPct val="0"/>
              </a:spcAft>
            </a:pPr>
            <a:r>
              <a:rPr lang="en-US" altLang="en-US" sz="1600" b="1" dirty="0" err="1" smtClean="0">
                <a:latin typeface="Metropolis" panose="00000500000000000000"/>
              </a:rPr>
              <a:t>Saucy’s</a:t>
            </a:r>
            <a:r>
              <a:rPr lang="en-US" altLang="en-US" sz="1600" b="1" dirty="0" smtClean="0">
                <a:latin typeface="Metropolis" panose="00000500000000000000"/>
              </a:rPr>
              <a:t> Barbecue  </a:t>
            </a:r>
            <a:endParaRPr lang="en-US" altLang="en-US" sz="1600" b="1" dirty="0">
              <a:latin typeface="Metropolis" panose="00000500000000000000"/>
            </a:endParaRPr>
          </a:p>
          <a:p>
            <a:pPr lvl="1" algn="ctr">
              <a:lnSpc>
                <a:spcPct val="80000"/>
              </a:lnSpc>
              <a:spcAft>
                <a:spcPct val="0"/>
              </a:spcAft>
            </a:pPr>
            <a:r>
              <a:rPr lang="en-US" altLang="en-US" sz="1600" b="1" i="1" dirty="0">
                <a:latin typeface="Metropolis" panose="00000500000000000000"/>
              </a:rPr>
              <a:t>AND MORE!</a:t>
            </a:r>
          </a:p>
          <a:p>
            <a:pPr algn="ctr">
              <a:lnSpc>
                <a:spcPct val="80000"/>
              </a:lnSpc>
            </a:pPr>
            <a:endParaRPr lang="en-US" altLang="en-US" sz="1600" b="1" dirty="0">
              <a:ln w="6350">
                <a:solidFill>
                  <a:schemeClr val="tx1"/>
                </a:solidFill>
              </a:ln>
              <a:solidFill>
                <a:schemeClr val="bg1"/>
              </a:solidFill>
              <a:latin typeface="Metropolis Black" panose="00000A00000000000000" pitchFamily="50" charset="0"/>
            </a:endParaRPr>
          </a:p>
          <a:p>
            <a:endParaRPr lang="en-US" dirty="0"/>
          </a:p>
        </p:txBody>
      </p:sp>
    </p:spTree>
    <p:extLst>
      <p:ext uri="{BB962C8B-B14F-4D97-AF65-F5344CB8AC3E}">
        <p14:creationId xmlns:p14="http://schemas.microsoft.com/office/powerpoint/2010/main" val="4257516043"/>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824" b="7824"/>
          <a:stretch>
            <a:fillRect/>
          </a:stretch>
        </p:blipFill>
        <p:spPr/>
      </p:pic>
      <p:sp>
        <p:nvSpPr>
          <p:cNvPr id="4" name="Rectangle 3"/>
          <p:cNvSpPr/>
          <p:nvPr/>
        </p:nvSpPr>
        <p:spPr bwMode="auto">
          <a:xfrm>
            <a:off x="0" y="0"/>
            <a:ext cx="1640541" cy="6858000"/>
          </a:xfrm>
          <a:prstGeom prst="rect">
            <a:avLst/>
          </a:prstGeom>
          <a:solidFill>
            <a:schemeClr val="tx1"/>
          </a:solidFill>
          <a:ln>
            <a:noFill/>
          </a:ln>
          <a:extLst/>
        </p:spPr>
        <p:txBody>
          <a:bodyPr vert="horz" wrap="square" lIns="91440" tIns="45720" rIns="91440" bIns="45720" numCol="1" rtlCol="0" anchor="t" anchorCtr="0" compatLnSpc="1">
            <a:prstTxWarp prst="textNoShape">
              <a:avLst/>
            </a:prstTxWarp>
          </a:bodyPr>
          <a:lstStyle/>
          <a:p>
            <a:pPr algn="l"/>
            <a:endParaRPr lang="en-US"/>
          </a:p>
        </p:txBody>
      </p:sp>
      <p:sp>
        <p:nvSpPr>
          <p:cNvPr id="16" name="Rectangle 15">
            <a:extLst>
              <a:ext uri="{FF2B5EF4-FFF2-40B4-BE49-F238E27FC236}">
                <a16:creationId xmlns:a16="http://schemas.microsoft.com/office/drawing/2014/main" id="{68AD6C92-6F6A-4D3E-9B1F-B912848DB105}"/>
              </a:ext>
            </a:extLst>
          </p:cNvPr>
          <p:cNvSpPr/>
          <p:nvPr/>
        </p:nvSpPr>
        <p:spPr>
          <a:xfrm>
            <a:off x="1640234" y="-13643"/>
            <a:ext cx="10555939" cy="6871643"/>
          </a:xfrm>
          <a:prstGeom prst="rect">
            <a:avLst/>
          </a:prstGeom>
          <a:solidFill>
            <a:srgbClr val="0A5D67">
              <a:alpha val="60000"/>
            </a:srgbClr>
          </a:solidFill>
          <a:ln w="508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lvl="1">
              <a:lnSpc>
                <a:spcPct val="80000"/>
              </a:lnSpc>
            </a:pPr>
            <a:endParaRPr lang="en-US" altLang="en-US" sz="1200" b="1" dirty="0" smtClean="0"/>
          </a:p>
          <a:p>
            <a:pPr lvl="1">
              <a:lnSpc>
                <a:spcPct val="80000"/>
              </a:lnSpc>
            </a:pPr>
            <a:endParaRPr lang="en-US" altLang="en-US" sz="1200" b="1" dirty="0"/>
          </a:p>
          <a:p>
            <a:pPr lvl="1">
              <a:lnSpc>
                <a:spcPct val="80000"/>
              </a:lnSpc>
            </a:pPr>
            <a:endParaRPr lang="en-US" altLang="en-US" sz="1200" b="1" dirty="0"/>
          </a:p>
        </p:txBody>
      </p:sp>
      <p:sp>
        <p:nvSpPr>
          <p:cNvPr id="5" name="TextBox 4"/>
          <p:cNvSpPr txBox="1"/>
          <p:nvPr/>
        </p:nvSpPr>
        <p:spPr>
          <a:xfrm>
            <a:off x="7478059" y="3505489"/>
            <a:ext cx="4483087" cy="2388346"/>
          </a:xfrm>
          <a:prstGeom prst="rect">
            <a:avLst/>
          </a:prstGeom>
          <a:noFill/>
        </p:spPr>
        <p:txBody>
          <a:bodyPr wrap="none" rtlCol="0">
            <a:spAutoFit/>
          </a:bodyPr>
          <a:lstStyle/>
          <a:p>
            <a:pPr>
              <a:lnSpc>
                <a:spcPct val="80000"/>
              </a:lnSpc>
            </a:pPr>
            <a:r>
              <a:rPr lang="en-US" altLang="en-US" sz="2800" b="1" dirty="0" smtClean="0">
                <a:latin typeface="Metropolis Black" panose="00000A00000000000000" pitchFamily="50" charset="0"/>
              </a:rPr>
              <a:t>  </a:t>
            </a:r>
            <a:r>
              <a:rPr lang="en-US" altLang="en-US" sz="2800" b="1" dirty="0" smtClean="0">
                <a:ln w="6350">
                  <a:solidFill>
                    <a:schemeClr val="tx1"/>
                  </a:solidFill>
                </a:ln>
                <a:latin typeface="Metropolis Black" panose="00000A00000000000000" pitchFamily="50" charset="0"/>
              </a:rPr>
              <a:t>Colonial Heights:</a:t>
            </a:r>
          </a:p>
          <a:p>
            <a:pPr algn="ctr">
              <a:lnSpc>
                <a:spcPct val="80000"/>
              </a:lnSpc>
            </a:pPr>
            <a:endParaRPr lang="en-US" altLang="en-US" sz="1600" b="1" dirty="0">
              <a:ln w="6350">
                <a:solidFill>
                  <a:schemeClr val="tx1"/>
                </a:solidFill>
              </a:ln>
              <a:latin typeface="Metropolis Black" panose="00000A00000000000000" pitchFamily="50" charset="0"/>
            </a:endParaRPr>
          </a:p>
          <a:p>
            <a:pPr lvl="1" algn="ctr">
              <a:lnSpc>
                <a:spcPct val="90000"/>
              </a:lnSpc>
            </a:pPr>
            <a:r>
              <a:rPr lang="en-US" altLang="en-US" sz="1600" b="1" dirty="0">
                <a:ln w="6350">
                  <a:solidFill>
                    <a:schemeClr val="tx1"/>
                  </a:solidFill>
                </a:ln>
                <a:latin typeface="Metropolis Black" panose="00000A00000000000000" pitchFamily="50" charset="0"/>
              </a:rPr>
              <a:t>Swift Creek Mill Theatre </a:t>
            </a:r>
          </a:p>
          <a:p>
            <a:pPr lvl="1" algn="ctr">
              <a:lnSpc>
                <a:spcPct val="90000"/>
              </a:lnSpc>
            </a:pPr>
            <a:r>
              <a:rPr lang="en-US" altLang="en-US" sz="1600" b="1" dirty="0">
                <a:ln w="6350">
                  <a:solidFill>
                    <a:schemeClr val="tx1"/>
                  </a:solidFill>
                </a:ln>
                <a:latin typeface="Metropolis Black" panose="00000A00000000000000" pitchFamily="50" charset="0"/>
              </a:rPr>
              <a:t>Keystone Tractor Works</a:t>
            </a:r>
          </a:p>
          <a:p>
            <a:pPr lvl="1" algn="ctr">
              <a:lnSpc>
                <a:spcPct val="90000"/>
              </a:lnSpc>
            </a:pPr>
            <a:r>
              <a:rPr lang="en-US" altLang="en-US" sz="1600" b="1" dirty="0">
                <a:ln w="6350">
                  <a:solidFill>
                    <a:schemeClr val="tx1"/>
                  </a:solidFill>
                </a:ln>
                <a:latin typeface="Metropolis Black" panose="00000A00000000000000" pitchFamily="50" charset="0"/>
              </a:rPr>
              <a:t>Violet Bank Civil War Museum </a:t>
            </a:r>
          </a:p>
          <a:p>
            <a:pPr lvl="1" algn="ctr">
              <a:lnSpc>
                <a:spcPct val="90000"/>
              </a:lnSpc>
            </a:pPr>
            <a:r>
              <a:rPr lang="en-US" altLang="en-US" sz="1600" b="1" dirty="0">
                <a:ln w="6350">
                  <a:solidFill>
                    <a:schemeClr val="tx1"/>
                  </a:solidFill>
                </a:ln>
                <a:latin typeface="Metropolis Black" panose="00000A00000000000000" pitchFamily="50" charset="0"/>
              </a:rPr>
              <a:t>The Bowling Alley</a:t>
            </a:r>
          </a:p>
          <a:p>
            <a:pPr lvl="1" algn="ctr">
              <a:lnSpc>
                <a:spcPct val="90000"/>
              </a:lnSpc>
            </a:pPr>
            <a:r>
              <a:rPr lang="en-US" altLang="en-US" sz="1600" b="1" dirty="0" err="1" smtClean="0">
                <a:ln w="6350">
                  <a:solidFill>
                    <a:schemeClr val="tx1"/>
                  </a:solidFill>
                </a:ln>
                <a:latin typeface="Metropolis Black" panose="00000A00000000000000" pitchFamily="50" charset="0"/>
              </a:rPr>
              <a:t>Swader’s</a:t>
            </a:r>
            <a:r>
              <a:rPr lang="en-US" altLang="en-US" sz="1600" b="1" dirty="0" smtClean="0">
                <a:ln w="6350">
                  <a:solidFill>
                    <a:schemeClr val="tx1"/>
                  </a:solidFill>
                </a:ln>
                <a:latin typeface="Metropolis Black" panose="00000A00000000000000" pitchFamily="50" charset="0"/>
              </a:rPr>
              <a:t> </a:t>
            </a:r>
            <a:r>
              <a:rPr lang="en-US" altLang="en-US" sz="1600" b="1" dirty="0">
                <a:ln w="6350">
                  <a:solidFill>
                    <a:schemeClr val="tx1"/>
                  </a:solidFill>
                </a:ln>
                <a:latin typeface="Metropolis Black" panose="00000A00000000000000" pitchFamily="50" charset="0"/>
              </a:rPr>
              <a:t>Sports </a:t>
            </a:r>
            <a:r>
              <a:rPr lang="en-US" altLang="en-US" sz="1600" b="1" dirty="0" smtClean="0">
                <a:ln w="6350">
                  <a:solidFill>
                    <a:schemeClr val="tx1"/>
                  </a:solidFill>
                </a:ln>
                <a:latin typeface="Metropolis Black" panose="00000A00000000000000" pitchFamily="50" charset="0"/>
              </a:rPr>
              <a:t>Park</a:t>
            </a:r>
          </a:p>
          <a:p>
            <a:pPr lvl="1" algn="ctr">
              <a:lnSpc>
                <a:spcPct val="90000"/>
              </a:lnSpc>
            </a:pPr>
            <a:r>
              <a:rPr lang="en-US" altLang="en-US" sz="1600" b="1" dirty="0" err="1" smtClean="0">
                <a:ln w="6350">
                  <a:solidFill>
                    <a:schemeClr val="tx1"/>
                  </a:solidFill>
                </a:ln>
                <a:latin typeface="Metropolis Black" panose="00000A00000000000000" pitchFamily="50" charset="0"/>
              </a:rPr>
              <a:t>Southpark</a:t>
            </a:r>
            <a:r>
              <a:rPr lang="en-US" altLang="en-US" sz="1600" b="1" dirty="0" smtClean="0">
                <a:ln w="6350">
                  <a:solidFill>
                    <a:schemeClr val="tx1"/>
                  </a:solidFill>
                </a:ln>
                <a:latin typeface="Metropolis Black" panose="00000A00000000000000" pitchFamily="50" charset="0"/>
              </a:rPr>
              <a:t> Mall</a:t>
            </a:r>
            <a:endParaRPr lang="en-US" altLang="en-US" sz="1600" b="1" dirty="0">
              <a:ln w="6350">
                <a:solidFill>
                  <a:schemeClr val="tx1"/>
                </a:solidFill>
              </a:ln>
              <a:latin typeface="Metropolis Black" panose="00000A00000000000000" pitchFamily="50" charset="0"/>
            </a:endParaRPr>
          </a:p>
          <a:p>
            <a:pPr lvl="1">
              <a:lnSpc>
                <a:spcPct val="80000"/>
              </a:lnSpc>
            </a:pPr>
            <a:endParaRPr lang="en-US" altLang="en-US" sz="1200" b="1" dirty="0"/>
          </a:p>
          <a:p>
            <a:endParaRPr lang="en-US" dirty="0"/>
          </a:p>
        </p:txBody>
      </p:sp>
      <p:sp>
        <p:nvSpPr>
          <p:cNvPr id="7" name="TextBox 6"/>
          <p:cNvSpPr txBox="1"/>
          <p:nvPr/>
        </p:nvSpPr>
        <p:spPr>
          <a:xfrm>
            <a:off x="4251125" y="163682"/>
            <a:ext cx="4661020" cy="3422475"/>
          </a:xfrm>
          <a:prstGeom prst="rect">
            <a:avLst/>
          </a:prstGeom>
          <a:noFill/>
        </p:spPr>
        <p:txBody>
          <a:bodyPr wrap="none" rtlCol="0">
            <a:spAutoFit/>
          </a:bodyPr>
          <a:lstStyle/>
          <a:p>
            <a:pPr algn="ctr">
              <a:lnSpc>
                <a:spcPct val="80000"/>
              </a:lnSpc>
            </a:pPr>
            <a:r>
              <a:rPr lang="en-US" altLang="en-US" b="1" dirty="0" smtClean="0"/>
              <a:t>         </a:t>
            </a:r>
            <a:r>
              <a:rPr lang="en-US" altLang="en-US" sz="2800" b="1" dirty="0" smtClean="0">
                <a:ln w="6350">
                  <a:solidFill>
                    <a:schemeClr val="tx1"/>
                  </a:solidFill>
                </a:ln>
                <a:latin typeface="Metropolis Black" panose="00000A00000000000000" pitchFamily="50" charset="0"/>
              </a:rPr>
              <a:t>Dinwiddie County:</a:t>
            </a:r>
          </a:p>
          <a:p>
            <a:pPr algn="ctr">
              <a:lnSpc>
                <a:spcPct val="80000"/>
              </a:lnSpc>
            </a:pPr>
            <a:endParaRPr lang="en-US" altLang="en-US" sz="1600" b="1" dirty="0">
              <a:ln w="6350">
                <a:solidFill>
                  <a:schemeClr val="tx1"/>
                </a:solidFill>
              </a:ln>
              <a:latin typeface="Metropolis Black" panose="00000A00000000000000" pitchFamily="50" charset="0"/>
            </a:endParaRPr>
          </a:p>
          <a:p>
            <a:pPr lvl="1" algn="ctr">
              <a:lnSpc>
                <a:spcPct val="90000"/>
              </a:lnSpc>
            </a:pPr>
            <a:r>
              <a:rPr lang="en-US" altLang="en-US" sz="1600" b="1" dirty="0" smtClean="0">
                <a:ln w="6350">
                  <a:solidFill>
                    <a:schemeClr val="tx1"/>
                  </a:solidFill>
                </a:ln>
                <a:latin typeface="Metropolis Black" panose="00000A00000000000000" pitchFamily="50" charset="0"/>
              </a:rPr>
              <a:t>Richland Dairy &amp; Creamery</a:t>
            </a:r>
          </a:p>
          <a:p>
            <a:pPr lvl="1" algn="ctr">
              <a:lnSpc>
                <a:spcPct val="90000"/>
              </a:lnSpc>
            </a:pPr>
            <a:r>
              <a:rPr lang="en-US" altLang="en-US" sz="1600" b="1" dirty="0" smtClean="0">
                <a:ln w="6350">
                  <a:solidFill>
                    <a:schemeClr val="tx1"/>
                  </a:solidFill>
                </a:ln>
                <a:latin typeface="Metropolis Black" panose="00000A00000000000000" pitchFamily="50" charset="0"/>
              </a:rPr>
              <a:t>Adams Acres “Pick your Own”</a:t>
            </a:r>
          </a:p>
          <a:p>
            <a:pPr lvl="1" algn="ctr">
              <a:lnSpc>
                <a:spcPct val="90000"/>
              </a:lnSpc>
            </a:pPr>
            <a:r>
              <a:rPr lang="en-US" altLang="en-US" sz="1600" b="1" smtClean="0">
                <a:ln w="6350">
                  <a:solidFill>
                    <a:schemeClr val="tx1"/>
                  </a:solidFill>
                </a:ln>
                <a:latin typeface="Metropolis Black" panose="00000A00000000000000" pitchFamily="50" charset="0"/>
              </a:rPr>
              <a:t>Appomattox </a:t>
            </a:r>
            <a:r>
              <a:rPr lang="en-US" altLang="en-US" sz="1600" b="1" dirty="0">
                <a:ln w="6350">
                  <a:solidFill>
                    <a:schemeClr val="tx1"/>
                  </a:solidFill>
                </a:ln>
                <a:latin typeface="Metropolis Black" panose="00000A00000000000000" pitchFamily="50" charset="0"/>
              </a:rPr>
              <a:t>River &amp; Heritage Trail </a:t>
            </a:r>
          </a:p>
          <a:p>
            <a:pPr lvl="1" algn="ctr">
              <a:lnSpc>
                <a:spcPct val="90000"/>
              </a:lnSpc>
            </a:pPr>
            <a:r>
              <a:rPr lang="en-US" altLang="en-US" sz="1600" b="1" dirty="0" err="1" smtClean="0">
                <a:ln w="6350">
                  <a:solidFill>
                    <a:schemeClr val="tx1"/>
                  </a:solidFill>
                </a:ln>
                <a:latin typeface="Metropolis Black" panose="00000A00000000000000" pitchFamily="50" charset="0"/>
              </a:rPr>
              <a:t>Whippernock</a:t>
            </a:r>
            <a:r>
              <a:rPr lang="en-US" altLang="en-US" sz="1600" b="1" dirty="0" smtClean="0">
                <a:ln w="6350">
                  <a:solidFill>
                    <a:schemeClr val="tx1"/>
                  </a:solidFill>
                </a:ln>
                <a:latin typeface="Metropolis Black" panose="00000A00000000000000" pitchFamily="50" charset="0"/>
              </a:rPr>
              <a:t> </a:t>
            </a:r>
            <a:r>
              <a:rPr lang="en-US" altLang="en-US" sz="1600" b="1" dirty="0">
                <a:ln w="6350">
                  <a:solidFill>
                    <a:schemeClr val="tx1"/>
                  </a:solidFill>
                </a:ln>
                <a:latin typeface="Metropolis Black" panose="00000A00000000000000" pitchFamily="50" charset="0"/>
              </a:rPr>
              <a:t>Marina &amp; Campground</a:t>
            </a:r>
          </a:p>
          <a:p>
            <a:pPr lvl="1" algn="ctr">
              <a:lnSpc>
                <a:spcPct val="90000"/>
              </a:lnSpc>
            </a:pPr>
            <a:r>
              <a:rPr lang="en-US" altLang="en-US" sz="1600" b="1" dirty="0">
                <a:ln w="6350">
                  <a:solidFill>
                    <a:schemeClr val="tx1"/>
                  </a:solidFill>
                </a:ln>
                <a:latin typeface="Metropolis Black" panose="00000A00000000000000" pitchFamily="50" charset="0"/>
              </a:rPr>
              <a:t>Picture Lake &amp; Campground</a:t>
            </a:r>
          </a:p>
          <a:p>
            <a:pPr lvl="1" algn="ctr">
              <a:lnSpc>
                <a:spcPct val="90000"/>
              </a:lnSpc>
            </a:pPr>
            <a:r>
              <a:rPr lang="en-US" altLang="en-US" sz="1600" b="1" dirty="0" err="1">
                <a:ln w="6350">
                  <a:solidFill>
                    <a:schemeClr val="tx1"/>
                  </a:solidFill>
                </a:ln>
                <a:latin typeface="Metropolis Black" panose="00000A00000000000000" pitchFamily="50" charset="0"/>
              </a:rPr>
              <a:t>Pamplin</a:t>
            </a:r>
            <a:r>
              <a:rPr lang="en-US" altLang="en-US" sz="1600" b="1" dirty="0">
                <a:ln w="6350">
                  <a:solidFill>
                    <a:schemeClr val="tx1"/>
                  </a:solidFill>
                </a:ln>
                <a:latin typeface="Metropolis Black" panose="00000A00000000000000" pitchFamily="50" charset="0"/>
              </a:rPr>
              <a:t> Civil War Park</a:t>
            </a:r>
          </a:p>
          <a:p>
            <a:pPr lvl="1" algn="ctr">
              <a:lnSpc>
                <a:spcPct val="90000"/>
              </a:lnSpc>
            </a:pPr>
            <a:r>
              <a:rPr lang="en-US" altLang="en-US" sz="1600" b="1" dirty="0">
                <a:ln w="6350">
                  <a:solidFill>
                    <a:schemeClr val="tx1"/>
                  </a:solidFill>
                </a:ln>
                <a:latin typeface="Metropolis Black" panose="00000A00000000000000" pitchFamily="50" charset="0"/>
              </a:rPr>
              <a:t>Five Forks Battlefield</a:t>
            </a:r>
          </a:p>
          <a:p>
            <a:pPr lvl="1" algn="ctr">
              <a:lnSpc>
                <a:spcPct val="90000"/>
              </a:lnSpc>
            </a:pPr>
            <a:r>
              <a:rPr lang="en-US" altLang="en-US" sz="1600" b="1" dirty="0">
                <a:ln w="6350">
                  <a:solidFill>
                    <a:schemeClr val="tx1"/>
                  </a:solidFill>
                </a:ln>
                <a:latin typeface="Metropolis Black" panose="00000A00000000000000" pitchFamily="50" charset="0"/>
              </a:rPr>
              <a:t>Lake </a:t>
            </a:r>
            <a:r>
              <a:rPr lang="en-US" altLang="en-US" sz="1600" b="1" dirty="0" err="1">
                <a:ln w="6350">
                  <a:solidFill>
                    <a:schemeClr val="tx1"/>
                  </a:solidFill>
                </a:ln>
                <a:latin typeface="Metropolis Black" panose="00000A00000000000000" pitchFamily="50" charset="0"/>
              </a:rPr>
              <a:t>Chesdin</a:t>
            </a:r>
            <a:r>
              <a:rPr lang="en-US" altLang="en-US" sz="1600" b="1" dirty="0">
                <a:ln w="6350">
                  <a:solidFill>
                    <a:schemeClr val="tx1"/>
                  </a:solidFill>
                </a:ln>
                <a:latin typeface="Metropolis Black" panose="00000A00000000000000" pitchFamily="50" charset="0"/>
              </a:rPr>
              <a:t> </a:t>
            </a:r>
            <a:r>
              <a:rPr lang="en-US" altLang="en-US" sz="1600" b="1" dirty="0" smtClean="0">
                <a:ln w="6350">
                  <a:solidFill>
                    <a:schemeClr val="tx1"/>
                  </a:solidFill>
                </a:ln>
                <a:latin typeface="Metropolis Black" panose="00000A00000000000000" pitchFamily="50" charset="0"/>
              </a:rPr>
              <a:t>Marina</a:t>
            </a:r>
            <a:endParaRPr lang="en-US" altLang="en-US" sz="1600" b="1" dirty="0">
              <a:ln w="6350">
                <a:solidFill>
                  <a:schemeClr val="tx1"/>
                </a:solidFill>
              </a:ln>
              <a:latin typeface="Metropolis Black" panose="00000A00000000000000" pitchFamily="50" charset="0"/>
            </a:endParaRPr>
          </a:p>
          <a:p>
            <a:pPr lvl="1" algn="ctr">
              <a:lnSpc>
                <a:spcPct val="90000"/>
              </a:lnSpc>
            </a:pPr>
            <a:r>
              <a:rPr lang="en-US" altLang="en-US" sz="1600" b="1" dirty="0">
                <a:ln w="6350">
                  <a:solidFill>
                    <a:schemeClr val="tx1"/>
                  </a:solidFill>
                </a:ln>
                <a:latin typeface="Metropolis Black" panose="00000A00000000000000" pitchFamily="50" charset="0"/>
              </a:rPr>
              <a:t>Virginia Motorsports </a:t>
            </a:r>
            <a:r>
              <a:rPr lang="en-US" altLang="en-US" sz="1600" b="1" dirty="0" smtClean="0">
                <a:ln w="6350">
                  <a:solidFill>
                    <a:schemeClr val="tx1"/>
                  </a:solidFill>
                </a:ln>
                <a:latin typeface="Metropolis Black" panose="00000A00000000000000" pitchFamily="50" charset="0"/>
              </a:rPr>
              <a:t>Park</a:t>
            </a:r>
          </a:p>
          <a:p>
            <a:pPr lvl="1" algn="ctr">
              <a:lnSpc>
                <a:spcPct val="90000"/>
              </a:lnSpc>
            </a:pPr>
            <a:r>
              <a:rPr lang="en-US" altLang="en-US" sz="1600" b="1" dirty="0" smtClean="0">
                <a:ln w="6350">
                  <a:solidFill>
                    <a:schemeClr val="tx1"/>
                  </a:solidFill>
                </a:ln>
                <a:latin typeface="Metropolis Black" panose="00000A00000000000000" pitchFamily="50" charset="0"/>
              </a:rPr>
              <a:t>Lucky Lake Gem &amp;Mineral Mine</a:t>
            </a:r>
            <a:endParaRPr lang="en-US" altLang="en-US" sz="1600" b="1" dirty="0">
              <a:ln w="6350">
                <a:solidFill>
                  <a:schemeClr val="tx1"/>
                </a:solidFill>
              </a:ln>
              <a:latin typeface="Metropolis Black" panose="00000A00000000000000" pitchFamily="50" charset="0"/>
            </a:endParaRPr>
          </a:p>
          <a:p>
            <a:pPr lvl="1">
              <a:lnSpc>
                <a:spcPct val="80000"/>
              </a:lnSpc>
            </a:pPr>
            <a:endParaRPr lang="en-US" altLang="en-US" sz="1200" b="1" dirty="0"/>
          </a:p>
          <a:p>
            <a:pPr lvl="1">
              <a:lnSpc>
                <a:spcPct val="80000"/>
              </a:lnSpc>
            </a:pPr>
            <a:endParaRPr lang="en-US" altLang="en-US" sz="1200" b="1" dirty="0"/>
          </a:p>
          <a:p>
            <a:endParaRPr lang="en-US" dirty="0"/>
          </a:p>
        </p:txBody>
      </p:sp>
      <p:sp>
        <p:nvSpPr>
          <p:cNvPr id="8" name="TextBox 7"/>
          <p:cNvSpPr txBox="1"/>
          <p:nvPr/>
        </p:nvSpPr>
        <p:spPr>
          <a:xfrm>
            <a:off x="1608129" y="3468763"/>
            <a:ext cx="4842992" cy="2683812"/>
          </a:xfrm>
          <a:prstGeom prst="rect">
            <a:avLst/>
          </a:prstGeom>
          <a:noFill/>
        </p:spPr>
        <p:txBody>
          <a:bodyPr wrap="none" rtlCol="0">
            <a:spAutoFit/>
          </a:bodyPr>
          <a:lstStyle/>
          <a:p>
            <a:pPr algn="ctr">
              <a:lnSpc>
                <a:spcPct val="80000"/>
              </a:lnSpc>
            </a:pPr>
            <a:r>
              <a:rPr lang="en-US" altLang="en-US" b="1" dirty="0" smtClean="0"/>
              <a:t>    </a:t>
            </a:r>
            <a:r>
              <a:rPr lang="en-US" altLang="en-US" sz="2800" b="1" dirty="0" smtClean="0">
                <a:ln w="6350">
                  <a:solidFill>
                    <a:schemeClr val="tx1"/>
                  </a:solidFill>
                </a:ln>
                <a:latin typeface="Metropolis Black" panose="00000A00000000000000" pitchFamily="50" charset="0"/>
              </a:rPr>
              <a:t>Petersburg:</a:t>
            </a:r>
          </a:p>
          <a:p>
            <a:pPr algn="ctr">
              <a:lnSpc>
                <a:spcPct val="80000"/>
              </a:lnSpc>
            </a:pPr>
            <a:endParaRPr lang="en-US" altLang="en-US" sz="1600" b="1" dirty="0">
              <a:ln w="6350">
                <a:solidFill>
                  <a:schemeClr val="tx1"/>
                </a:solidFill>
              </a:ln>
              <a:latin typeface="Metropolis Black" panose="00000A00000000000000" pitchFamily="50" charset="0"/>
            </a:endParaRPr>
          </a:p>
          <a:p>
            <a:pPr lvl="1" algn="ctr">
              <a:lnSpc>
                <a:spcPct val="90000"/>
              </a:lnSpc>
            </a:pPr>
            <a:r>
              <a:rPr lang="en-US" altLang="en-US" sz="1600" b="1" dirty="0">
                <a:ln w="6350">
                  <a:solidFill>
                    <a:schemeClr val="tx1"/>
                  </a:solidFill>
                </a:ln>
                <a:latin typeface="Metropolis Black" panose="00000A00000000000000" pitchFamily="50" charset="0"/>
              </a:rPr>
              <a:t>Old Towne </a:t>
            </a:r>
            <a:r>
              <a:rPr lang="en-US" altLang="en-US" sz="1600" b="1" dirty="0" smtClean="0">
                <a:ln w="6350">
                  <a:solidFill>
                    <a:schemeClr val="tx1"/>
                  </a:solidFill>
                </a:ln>
                <a:latin typeface="Metropolis Black" panose="00000A00000000000000" pitchFamily="50" charset="0"/>
              </a:rPr>
              <a:t>Petersburg</a:t>
            </a:r>
          </a:p>
          <a:p>
            <a:pPr lvl="1" algn="ctr">
              <a:lnSpc>
                <a:spcPct val="90000"/>
              </a:lnSpc>
            </a:pPr>
            <a:r>
              <a:rPr lang="en-US" altLang="en-US" sz="1600" b="1" dirty="0" smtClean="0">
                <a:ln w="6350">
                  <a:solidFill>
                    <a:schemeClr val="tx1"/>
                  </a:solidFill>
                </a:ln>
                <a:latin typeface="Metropolis Black" panose="00000A00000000000000" pitchFamily="50" charset="0"/>
              </a:rPr>
              <a:t>Escape Room</a:t>
            </a:r>
            <a:endParaRPr lang="en-US" altLang="en-US" sz="1600" b="1" dirty="0">
              <a:ln w="6350">
                <a:solidFill>
                  <a:schemeClr val="tx1"/>
                </a:solidFill>
              </a:ln>
              <a:latin typeface="Metropolis Black" panose="00000A00000000000000" pitchFamily="50" charset="0"/>
            </a:endParaRPr>
          </a:p>
          <a:p>
            <a:pPr lvl="1" algn="ctr">
              <a:lnSpc>
                <a:spcPct val="90000"/>
              </a:lnSpc>
            </a:pPr>
            <a:r>
              <a:rPr lang="en-US" altLang="en-US" sz="1600" b="1" dirty="0">
                <a:ln w="6350">
                  <a:solidFill>
                    <a:schemeClr val="tx1"/>
                  </a:solidFill>
                </a:ln>
                <a:latin typeface="Metropolis Black" panose="00000A00000000000000" pitchFamily="50" charset="0"/>
              </a:rPr>
              <a:t>Sycamore Rouge – Jazz performances</a:t>
            </a:r>
          </a:p>
          <a:p>
            <a:pPr lvl="1" algn="ctr">
              <a:lnSpc>
                <a:spcPct val="90000"/>
              </a:lnSpc>
            </a:pPr>
            <a:r>
              <a:rPr lang="en-US" altLang="en-US" sz="1600" b="1" dirty="0">
                <a:ln w="6350">
                  <a:solidFill>
                    <a:schemeClr val="tx1"/>
                  </a:solidFill>
                </a:ln>
                <a:latin typeface="Metropolis Black" panose="00000A00000000000000" pitchFamily="50" charset="0"/>
              </a:rPr>
              <a:t>Petersburg Area Art League</a:t>
            </a:r>
          </a:p>
          <a:p>
            <a:pPr lvl="1" algn="ctr">
              <a:lnSpc>
                <a:spcPct val="90000"/>
              </a:lnSpc>
            </a:pPr>
            <a:r>
              <a:rPr lang="en-US" altLang="en-US" sz="1600" b="1" dirty="0">
                <a:ln w="6350">
                  <a:solidFill>
                    <a:schemeClr val="tx1"/>
                  </a:solidFill>
                </a:ln>
                <a:latin typeface="Metropolis Black" panose="00000A00000000000000" pitchFamily="50" charset="0"/>
              </a:rPr>
              <a:t>Petersburg Regional Arts Center</a:t>
            </a:r>
          </a:p>
          <a:p>
            <a:pPr lvl="1" algn="ctr">
              <a:lnSpc>
                <a:spcPct val="90000"/>
              </a:lnSpc>
            </a:pPr>
            <a:r>
              <a:rPr lang="en-US" altLang="en-US" sz="1600" b="1" dirty="0">
                <a:ln w="6350">
                  <a:solidFill>
                    <a:schemeClr val="tx1"/>
                  </a:solidFill>
                </a:ln>
                <a:latin typeface="Metropolis Black" panose="00000A00000000000000" pitchFamily="50" charset="0"/>
              </a:rPr>
              <a:t>Friday for the Arts</a:t>
            </a:r>
          </a:p>
          <a:p>
            <a:pPr lvl="1" algn="ctr">
              <a:lnSpc>
                <a:spcPct val="90000"/>
              </a:lnSpc>
            </a:pPr>
            <a:r>
              <a:rPr lang="en-US" altLang="en-US" sz="1600" b="1" dirty="0" smtClean="0">
                <a:ln w="6350">
                  <a:solidFill>
                    <a:schemeClr val="tx1"/>
                  </a:solidFill>
                </a:ln>
                <a:latin typeface="Metropolis Black" panose="00000A00000000000000" pitchFamily="50" charset="0"/>
              </a:rPr>
              <a:t>Dogwood </a:t>
            </a:r>
            <a:r>
              <a:rPr lang="en-US" altLang="en-US" sz="1600" b="1" dirty="0">
                <a:ln w="6350">
                  <a:solidFill>
                    <a:schemeClr val="tx1"/>
                  </a:solidFill>
                </a:ln>
                <a:latin typeface="Metropolis Black" panose="00000A00000000000000" pitchFamily="50" charset="0"/>
              </a:rPr>
              <a:t>Trace Golf Course</a:t>
            </a:r>
          </a:p>
          <a:p>
            <a:pPr lvl="1" algn="ctr">
              <a:lnSpc>
                <a:spcPct val="90000"/>
              </a:lnSpc>
            </a:pPr>
            <a:r>
              <a:rPr lang="en-US" altLang="en-US" sz="1600" b="1" dirty="0" smtClean="0">
                <a:ln w="6350">
                  <a:solidFill>
                    <a:schemeClr val="tx1"/>
                  </a:solidFill>
                </a:ln>
                <a:latin typeface="Metropolis Black" panose="00000A00000000000000" pitchFamily="50" charset="0"/>
              </a:rPr>
              <a:t>Petersburg </a:t>
            </a:r>
            <a:r>
              <a:rPr lang="en-US" altLang="en-US" sz="1600" b="1" dirty="0">
                <a:ln w="6350">
                  <a:solidFill>
                    <a:schemeClr val="tx1"/>
                  </a:solidFill>
                </a:ln>
                <a:latin typeface="Metropolis Black" panose="00000A00000000000000" pitchFamily="50" charset="0"/>
              </a:rPr>
              <a:t>National Battlefield</a:t>
            </a:r>
          </a:p>
          <a:p>
            <a:pPr algn="ctr"/>
            <a:endParaRPr lang="en-US" dirty="0"/>
          </a:p>
        </p:txBody>
      </p:sp>
      <p:grpSp>
        <p:nvGrpSpPr>
          <p:cNvPr id="11" name="Group 10">
            <a:extLst>
              <a:ext uri="{FF2B5EF4-FFF2-40B4-BE49-F238E27FC236}">
                <a16:creationId xmlns:a16="http://schemas.microsoft.com/office/drawing/2014/main" id="{6AB54874-624D-4C98-9396-6DBC28F82100}"/>
              </a:ext>
            </a:extLst>
          </p:cNvPr>
          <p:cNvGrpSpPr/>
          <p:nvPr/>
        </p:nvGrpSpPr>
        <p:grpSpPr>
          <a:xfrm>
            <a:off x="132347" y="-116541"/>
            <a:ext cx="1636835" cy="7144869"/>
            <a:chOff x="812289" y="333374"/>
            <a:chExt cx="1636835" cy="6191250"/>
          </a:xfrm>
        </p:grpSpPr>
        <p:sp>
          <p:nvSpPr>
            <p:cNvPr id="13" name="About…">
              <a:extLst>
                <a:ext uri="{FF2B5EF4-FFF2-40B4-BE49-F238E27FC236}">
                  <a16:creationId xmlns:a16="http://schemas.microsoft.com/office/drawing/2014/main" id="{736E8EFC-BCC5-454A-826C-26F5C702ACC6}"/>
                </a:ext>
              </a:extLst>
            </p:cNvPr>
            <p:cNvSpPr txBox="1">
              <a:spLocks/>
            </p:cNvSpPr>
            <p:nvPr/>
          </p:nvSpPr>
          <p:spPr>
            <a:xfrm rot="16200000">
              <a:off x="-1395712" y="2679788"/>
              <a:ext cx="6191250" cy="149842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0" marR="0" indent="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1pPr>
              <a:lvl2pPr marL="0" marR="0" indent="1143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2pPr>
              <a:lvl3pPr marL="0" marR="0" indent="2286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3pPr>
              <a:lvl4pPr marL="0" marR="0" indent="3429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4pPr>
              <a:lvl5pPr marL="0" marR="0" indent="4572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5pPr>
              <a:lvl6pPr marL="0" marR="0" indent="5715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6pPr>
              <a:lvl7pPr marL="0" marR="0" indent="6858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7pPr>
              <a:lvl8pPr marL="0" marR="0" indent="8001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8pPr>
              <a:lvl9pPr marL="0" marR="0" indent="9144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9pPr>
            </a:lstStyle>
            <a:p>
              <a:pPr lvl="0" algn="ctr">
                <a:lnSpc>
                  <a:spcPct val="100000"/>
                </a:lnSpc>
                <a:defRPr/>
              </a:pPr>
              <a:r>
                <a:rPr lang="en-US" sz="6000" b="1" noProof="0" dirty="0" smtClean="0">
                  <a:solidFill>
                    <a:srgbClr val="0A5D67">
                      <a:alpha val="30000"/>
                    </a:srgbClr>
                  </a:solidFill>
                  <a:latin typeface="Metropolis" panose="00000500000000000000" pitchFamily="50" charset="0"/>
                </a:rPr>
                <a:t>ENTERTAINMENT</a:t>
              </a:r>
              <a:endParaRPr kumimoji="0" lang="fr-CA" sz="6000" b="1" i="0" u="none" strike="noStrike" kern="0" cap="none" spc="0" normalizeH="0" baseline="0" noProof="0" dirty="0">
                <a:ln>
                  <a:noFill/>
                </a:ln>
                <a:solidFill>
                  <a:srgbClr val="0A5D67">
                    <a:alpha val="30000"/>
                  </a:srgbClr>
                </a:solidFill>
                <a:effectLst/>
                <a:uLnTx/>
                <a:uFillTx/>
                <a:latin typeface="Metropolis" panose="00000500000000000000" pitchFamily="50" charset="0"/>
                <a:ea typeface="Raleway"/>
                <a:cs typeface="Poppins" panose="00000500000000000000" pitchFamily="2" charset="0"/>
                <a:sym typeface="Raleway"/>
              </a:endParaRPr>
            </a:p>
          </p:txBody>
        </p:sp>
        <p:sp>
          <p:nvSpPr>
            <p:cNvPr id="14" name="About…">
              <a:extLst>
                <a:ext uri="{FF2B5EF4-FFF2-40B4-BE49-F238E27FC236}">
                  <a16:creationId xmlns:a16="http://schemas.microsoft.com/office/drawing/2014/main" id="{158E6540-B86B-45E5-905A-CE885200ABE4}"/>
                </a:ext>
              </a:extLst>
            </p:cNvPr>
            <p:cNvSpPr txBox="1">
              <a:spLocks/>
            </p:cNvSpPr>
            <p:nvPr/>
          </p:nvSpPr>
          <p:spPr>
            <a:xfrm rot="16200000">
              <a:off x="-1154343" y="2911421"/>
              <a:ext cx="4844132" cy="91086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fontScale="97500"/>
            </a:bodyPr>
            <a:lstStyle>
              <a:lvl1pPr marL="0" marR="0" indent="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1pPr>
              <a:lvl2pPr marL="0" marR="0" indent="1143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2pPr>
              <a:lvl3pPr marL="0" marR="0" indent="2286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3pPr>
              <a:lvl4pPr marL="0" marR="0" indent="3429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4pPr>
              <a:lvl5pPr marL="0" marR="0" indent="4572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5pPr>
              <a:lvl6pPr marL="0" marR="0" indent="5715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6pPr>
              <a:lvl7pPr marL="0" marR="0" indent="6858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7pPr>
              <a:lvl8pPr marL="0" marR="0" indent="8001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8pPr>
              <a:lvl9pPr marL="0" marR="0" indent="9144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9pPr>
            </a:lstStyle>
            <a:p>
              <a:pPr lvl="0" algn="ctr">
                <a:lnSpc>
                  <a:spcPct val="100000"/>
                </a:lnSpc>
                <a:defRPr/>
              </a:pPr>
              <a:r>
                <a:rPr lang="en-US" b="1" noProof="0" dirty="0" smtClean="0">
                  <a:solidFill>
                    <a:srgbClr val="0A5D67"/>
                  </a:solidFill>
                  <a:latin typeface="Metropolis" panose="00000500000000000000" pitchFamily="50" charset="0"/>
                </a:rPr>
                <a:t>ENTERTAINMENT</a:t>
              </a:r>
              <a:endParaRPr kumimoji="0" lang="fr-CA" sz="5000" b="1" i="0" u="none" strike="noStrike" kern="0" cap="none" spc="0" normalizeH="0" baseline="0" noProof="0" dirty="0">
                <a:ln>
                  <a:noFill/>
                </a:ln>
                <a:solidFill>
                  <a:srgbClr val="0A5D67"/>
                </a:solidFill>
                <a:effectLst/>
                <a:uLnTx/>
                <a:uFillTx/>
                <a:latin typeface="Metropolis" panose="00000500000000000000" pitchFamily="50" charset="0"/>
                <a:ea typeface="Raleway"/>
                <a:cs typeface="Poppins" panose="00000500000000000000" pitchFamily="2" charset="0"/>
                <a:sym typeface="Raleway"/>
              </a:endParaRPr>
            </a:p>
          </p:txBody>
        </p:sp>
      </p:grpSp>
    </p:spTree>
    <p:extLst>
      <p:ext uri="{BB962C8B-B14F-4D97-AF65-F5344CB8AC3E}">
        <p14:creationId xmlns:p14="http://schemas.microsoft.com/office/powerpoint/2010/main" val="2449144730"/>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E7217F9E-B11A-472B-B80E-A111176D3299}"/>
              </a:ext>
            </a:extLst>
          </p:cNvPr>
          <p:cNvGrpSpPr/>
          <p:nvPr/>
        </p:nvGrpSpPr>
        <p:grpSpPr>
          <a:xfrm>
            <a:off x="2039363" y="3160595"/>
            <a:ext cx="2500623" cy="944035"/>
            <a:chOff x="4845688" y="4460481"/>
            <a:chExt cx="2500623" cy="944035"/>
          </a:xfrm>
        </p:grpSpPr>
        <p:sp>
          <p:nvSpPr>
            <p:cNvPr id="37" name="Rectangle 36">
              <a:extLst>
                <a:ext uri="{FF2B5EF4-FFF2-40B4-BE49-F238E27FC236}">
                  <a16:creationId xmlns:a16="http://schemas.microsoft.com/office/drawing/2014/main" id="{4C257A35-1CC3-4070-84BE-9B70E5916770}"/>
                </a:ext>
              </a:extLst>
            </p:cNvPr>
            <p:cNvSpPr/>
            <p:nvPr/>
          </p:nvSpPr>
          <p:spPr>
            <a:xfrm>
              <a:off x="5179003" y="4758185"/>
              <a:ext cx="1821174" cy="646331"/>
            </a:xfrm>
            <a:prstGeom prst="rect">
              <a:avLst/>
            </a:prstGeom>
          </p:spPr>
          <p:txBody>
            <a:bodyPr wrap="square">
              <a:spAutoFit/>
            </a:bodyPr>
            <a:lstStyle/>
            <a:p>
              <a:pPr algn="ctr">
                <a:lnSpc>
                  <a:spcPct val="150000"/>
                </a:lnSpc>
              </a:pPr>
              <a:r>
                <a:rPr lang="en-US" sz="1200" dirty="0" smtClean="0">
                  <a:solidFill>
                    <a:schemeClr val="tx1">
                      <a:lumMod val="50000"/>
                      <a:lumOff val="50000"/>
                    </a:schemeClr>
                  </a:solidFill>
                  <a:latin typeface="Metropolis" panose="00000500000000000000" pitchFamily="50" charset="0"/>
                  <a:cs typeface="Poppins" panose="00000500000000000000" pitchFamily="2" charset="0"/>
                </a:rPr>
                <a:t>Director of Parks and Recreation</a:t>
              </a:r>
              <a:endParaRPr lang="en-US" sz="1200" dirty="0">
                <a:solidFill>
                  <a:schemeClr val="tx1">
                    <a:lumMod val="50000"/>
                    <a:lumOff val="50000"/>
                  </a:schemeClr>
                </a:solidFill>
                <a:latin typeface="Metropolis" panose="00000500000000000000" pitchFamily="50" charset="0"/>
                <a:cs typeface="Poppins" panose="00000500000000000000" pitchFamily="2" charset="0"/>
              </a:endParaRPr>
            </a:p>
          </p:txBody>
        </p:sp>
        <p:sp>
          <p:nvSpPr>
            <p:cNvPr id="41" name="Rectangle 40">
              <a:extLst>
                <a:ext uri="{FF2B5EF4-FFF2-40B4-BE49-F238E27FC236}">
                  <a16:creationId xmlns:a16="http://schemas.microsoft.com/office/drawing/2014/main" id="{BC522E29-7EEE-41D9-A8A2-A16ABAEC578E}"/>
                </a:ext>
              </a:extLst>
            </p:cNvPr>
            <p:cNvSpPr/>
            <p:nvPr/>
          </p:nvSpPr>
          <p:spPr>
            <a:xfrm>
              <a:off x="4845688" y="4460481"/>
              <a:ext cx="2500623" cy="276999"/>
            </a:xfrm>
            <a:prstGeom prst="rect">
              <a:avLst/>
            </a:prstGeom>
          </p:spPr>
          <p:txBody>
            <a:bodyPr wrap="square">
              <a:spAutoFit/>
            </a:bodyPr>
            <a:lstStyle/>
            <a:p>
              <a:pPr algn="ctr"/>
              <a:r>
                <a:rPr lang="fr-CA" sz="1200" b="1" dirty="0" smtClean="0">
                  <a:solidFill>
                    <a:schemeClr val="bg1"/>
                  </a:solidFill>
                  <a:latin typeface="Metropolis" panose="00000500000000000000" pitchFamily="50" charset="0"/>
                  <a:cs typeface="Poppins" panose="00000500000000000000" pitchFamily="2" charset="0"/>
                </a:rPr>
                <a:t>J. </a:t>
              </a:r>
              <a:r>
                <a:rPr lang="fr-CA" sz="1200" b="1" dirty="0" err="1" smtClean="0">
                  <a:solidFill>
                    <a:schemeClr val="bg1"/>
                  </a:solidFill>
                  <a:latin typeface="Metropolis" panose="00000500000000000000" pitchFamily="50" charset="0"/>
                  <a:cs typeface="Poppins" panose="00000500000000000000" pitchFamily="2" charset="0"/>
                </a:rPr>
                <a:t>Rayfield</a:t>
              </a:r>
              <a:r>
                <a:rPr lang="fr-CA" sz="1200" b="1" dirty="0" smtClean="0">
                  <a:solidFill>
                    <a:schemeClr val="bg1"/>
                  </a:solidFill>
                  <a:latin typeface="Metropolis" panose="00000500000000000000" pitchFamily="50" charset="0"/>
                  <a:cs typeface="Poppins" panose="00000500000000000000" pitchFamily="2" charset="0"/>
                </a:rPr>
                <a:t> Vines III</a:t>
              </a:r>
              <a:endParaRPr lang="fr-CA" sz="1200" b="1" dirty="0">
                <a:solidFill>
                  <a:schemeClr val="bg1"/>
                </a:solidFill>
                <a:latin typeface="Metropolis" panose="00000500000000000000" pitchFamily="50" charset="0"/>
                <a:cs typeface="Poppins" panose="00000500000000000000" pitchFamily="2" charset="0"/>
              </a:endParaRPr>
            </a:p>
          </p:txBody>
        </p:sp>
      </p:grpSp>
      <p:pic>
        <p:nvPicPr>
          <p:cNvPr id="4" name="Picture Placeholder 3"/>
          <p:cNvPicPr>
            <a:picLocks noGrp="1" noChangeAspect="1"/>
          </p:cNvPicPr>
          <p:nvPr>
            <p:ph type="pic" sz="quarter" idx="10"/>
          </p:nvPr>
        </p:nvPicPr>
        <p:blipFill>
          <a:blip r:embed="rId2" cstate="hqprint">
            <a:extLst>
              <a:ext uri="{28A0092B-C50C-407E-A947-70E740481C1C}">
                <a14:useLocalDpi xmlns:a14="http://schemas.microsoft.com/office/drawing/2010/main" val="0"/>
              </a:ext>
            </a:extLst>
          </a:blip>
          <a:srcRect l="4958" r="4958"/>
          <a:stretch>
            <a:fillRect/>
          </a:stretch>
        </p:blipFill>
        <p:spPr>
          <a:xfrm>
            <a:off x="5441390" y="2314824"/>
            <a:ext cx="2616200" cy="2616200"/>
          </a:xfrm>
        </p:spPr>
      </p:pic>
      <p:pic>
        <p:nvPicPr>
          <p:cNvPr id="3" name="Picture Placeholder 2"/>
          <p:cNvPicPr>
            <a:picLocks noGrp="1" noChangeAspect="1"/>
          </p:cNvPicPr>
          <p:nvPr>
            <p:ph type="pic" sz="quarter" idx="11"/>
          </p:nvPr>
        </p:nvPicPr>
        <p:blipFill>
          <a:blip r:embed="rId3" cstate="hqprint">
            <a:extLst>
              <a:ext uri="{28A0092B-C50C-407E-A947-70E740481C1C}">
                <a14:useLocalDpi xmlns:a14="http://schemas.microsoft.com/office/drawing/2010/main" val="0"/>
              </a:ext>
            </a:extLst>
          </a:blip>
          <a:srcRect l="3241" r="3241"/>
          <a:stretch>
            <a:fillRect/>
          </a:stretch>
        </p:blipFill>
        <p:spPr>
          <a:xfrm>
            <a:off x="8893175" y="346075"/>
            <a:ext cx="2616200" cy="2616200"/>
          </a:xfrm>
        </p:spPr>
      </p:pic>
      <p:grpSp>
        <p:nvGrpSpPr>
          <p:cNvPr id="18" name="Group 17">
            <a:extLst>
              <a:ext uri="{FF2B5EF4-FFF2-40B4-BE49-F238E27FC236}">
                <a16:creationId xmlns:a16="http://schemas.microsoft.com/office/drawing/2014/main" id="{E7217F9E-B11A-472B-B80E-A111176D3299}"/>
              </a:ext>
            </a:extLst>
          </p:cNvPr>
          <p:cNvGrpSpPr/>
          <p:nvPr/>
        </p:nvGrpSpPr>
        <p:grpSpPr>
          <a:xfrm>
            <a:off x="5397165" y="5071387"/>
            <a:ext cx="2500623" cy="1221034"/>
            <a:chOff x="4845688" y="4451516"/>
            <a:chExt cx="2500623" cy="1221034"/>
          </a:xfrm>
        </p:grpSpPr>
        <p:sp>
          <p:nvSpPr>
            <p:cNvPr id="19" name="Rectangle 18">
              <a:extLst>
                <a:ext uri="{FF2B5EF4-FFF2-40B4-BE49-F238E27FC236}">
                  <a16:creationId xmlns:a16="http://schemas.microsoft.com/office/drawing/2014/main" id="{4C257A35-1CC3-4070-84BE-9B70E5916770}"/>
                </a:ext>
              </a:extLst>
            </p:cNvPr>
            <p:cNvSpPr/>
            <p:nvPr/>
          </p:nvSpPr>
          <p:spPr>
            <a:xfrm>
              <a:off x="5179003" y="4749220"/>
              <a:ext cx="1821174" cy="923330"/>
            </a:xfrm>
            <a:prstGeom prst="rect">
              <a:avLst/>
            </a:prstGeom>
          </p:spPr>
          <p:txBody>
            <a:bodyPr wrap="square">
              <a:spAutoFit/>
            </a:bodyPr>
            <a:lstStyle/>
            <a:p>
              <a:pPr algn="ctr">
                <a:lnSpc>
                  <a:spcPct val="150000"/>
                </a:lnSpc>
              </a:pPr>
              <a:r>
                <a:rPr lang="en-US" sz="1200" dirty="0" smtClean="0">
                  <a:solidFill>
                    <a:schemeClr val="tx1">
                      <a:lumMod val="50000"/>
                      <a:lumOff val="50000"/>
                    </a:schemeClr>
                  </a:solidFill>
                  <a:latin typeface="Metropolis" panose="00000500000000000000" pitchFamily="50" charset="0"/>
                  <a:cs typeface="Poppins" panose="00000500000000000000" pitchFamily="2" charset="0"/>
                </a:rPr>
                <a:t>Assistant Director of Public Works </a:t>
              </a:r>
              <a:endParaRPr lang="en-US" sz="1200" dirty="0">
                <a:solidFill>
                  <a:schemeClr val="tx1">
                    <a:lumMod val="50000"/>
                    <a:lumOff val="50000"/>
                  </a:schemeClr>
                </a:solidFill>
                <a:latin typeface="Metropolis" panose="00000500000000000000" pitchFamily="50" charset="0"/>
                <a:cs typeface="Poppins" panose="00000500000000000000" pitchFamily="2" charset="0"/>
              </a:endParaRPr>
            </a:p>
          </p:txBody>
        </p:sp>
        <p:sp>
          <p:nvSpPr>
            <p:cNvPr id="20" name="Rectangle 19">
              <a:extLst>
                <a:ext uri="{FF2B5EF4-FFF2-40B4-BE49-F238E27FC236}">
                  <a16:creationId xmlns:a16="http://schemas.microsoft.com/office/drawing/2014/main" id="{BC522E29-7EEE-41D9-A8A2-A16ABAEC578E}"/>
                </a:ext>
              </a:extLst>
            </p:cNvPr>
            <p:cNvSpPr/>
            <p:nvPr/>
          </p:nvSpPr>
          <p:spPr>
            <a:xfrm>
              <a:off x="4845688" y="4451516"/>
              <a:ext cx="2500623" cy="276999"/>
            </a:xfrm>
            <a:prstGeom prst="rect">
              <a:avLst/>
            </a:prstGeom>
          </p:spPr>
          <p:txBody>
            <a:bodyPr wrap="square">
              <a:spAutoFit/>
            </a:bodyPr>
            <a:lstStyle/>
            <a:p>
              <a:pPr algn="ctr"/>
              <a:r>
                <a:rPr lang="fr-CA" sz="1200" b="1" dirty="0" smtClean="0">
                  <a:solidFill>
                    <a:schemeClr val="bg1"/>
                  </a:solidFill>
                  <a:latin typeface="Metropolis" panose="00000500000000000000" pitchFamily="50" charset="0"/>
                  <a:cs typeface="Poppins" panose="00000500000000000000" pitchFamily="2" charset="0"/>
                </a:rPr>
                <a:t>Raymond </a:t>
              </a:r>
              <a:r>
                <a:rPr lang="fr-CA" sz="1200" b="1" dirty="0" err="1" smtClean="0">
                  <a:solidFill>
                    <a:schemeClr val="bg1"/>
                  </a:solidFill>
                  <a:latin typeface="Metropolis" panose="00000500000000000000" pitchFamily="50" charset="0"/>
                  <a:cs typeface="Poppins" panose="00000500000000000000" pitchFamily="2" charset="0"/>
                </a:rPr>
                <a:t>Pauley</a:t>
              </a:r>
              <a:r>
                <a:rPr lang="fr-CA" sz="1200" b="1" dirty="0" smtClean="0">
                  <a:solidFill>
                    <a:schemeClr val="bg1"/>
                  </a:solidFill>
                  <a:latin typeface="Metropolis" panose="00000500000000000000" pitchFamily="50" charset="0"/>
                  <a:cs typeface="Poppins" panose="00000500000000000000" pitchFamily="2" charset="0"/>
                </a:rPr>
                <a:t> JR.</a:t>
              </a:r>
              <a:endParaRPr lang="fr-CA" sz="1200" b="1" dirty="0">
                <a:solidFill>
                  <a:schemeClr val="bg1"/>
                </a:solidFill>
                <a:latin typeface="Metropolis" panose="00000500000000000000" pitchFamily="50" charset="0"/>
                <a:cs typeface="Poppins" panose="00000500000000000000" pitchFamily="2" charset="0"/>
              </a:endParaRPr>
            </a:p>
          </p:txBody>
        </p:sp>
      </p:grpSp>
      <p:grpSp>
        <p:nvGrpSpPr>
          <p:cNvPr id="22" name="Group 21">
            <a:extLst>
              <a:ext uri="{FF2B5EF4-FFF2-40B4-BE49-F238E27FC236}">
                <a16:creationId xmlns:a16="http://schemas.microsoft.com/office/drawing/2014/main" id="{E7217F9E-B11A-472B-B80E-A111176D3299}"/>
              </a:ext>
            </a:extLst>
          </p:cNvPr>
          <p:cNvGrpSpPr/>
          <p:nvPr/>
        </p:nvGrpSpPr>
        <p:grpSpPr>
          <a:xfrm>
            <a:off x="9031834" y="3205412"/>
            <a:ext cx="2500623" cy="1221034"/>
            <a:chOff x="4845688" y="4460481"/>
            <a:chExt cx="2500623" cy="1221034"/>
          </a:xfrm>
        </p:grpSpPr>
        <p:sp>
          <p:nvSpPr>
            <p:cNvPr id="23" name="Rectangle 22">
              <a:extLst>
                <a:ext uri="{FF2B5EF4-FFF2-40B4-BE49-F238E27FC236}">
                  <a16:creationId xmlns:a16="http://schemas.microsoft.com/office/drawing/2014/main" id="{4C257A35-1CC3-4070-84BE-9B70E5916770}"/>
                </a:ext>
              </a:extLst>
            </p:cNvPr>
            <p:cNvSpPr/>
            <p:nvPr/>
          </p:nvSpPr>
          <p:spPr>
            <a:xfrm>
              <a:off x="5179003" y="4758185"/>
              <a:ext cx="1821174" cy="923330"/>
            </a:xfrm>
            <a:prstGeom prst="rect">
              <a:avLst/>
            </a:prstGeom>
          </p:spPr>
          <p:txBody>
            <a:bodyPr wrap="square">
              <a:spAutoFit/>
            </a:bodyPr>
            <a:lstStyle/>
            <a:p>
              <a:pPr algn="ctr">
                <a:lnSpc>
                  <a:spcPct val="150000"/>
                </a:lnSpc>
              </a:pPr>
              <a:r>
                <a:rPr lang="en-US" sz="1200" dirty="0" smtClean="0">
                  <a:solidFill>
                    <a:schemeClr val="tx1">
                      <a:lumMod val="50000"/>
                      <a:lumOff val="50000"/>
                    </a:schemeClr>
                  </a:solidFill>
                  <a:latin typeface="Metropolis" panose="00000500000000000000" pitchFamily="50" charset="0"/>
                  <a:cs typeface="Poppins" panose="00000500000000000000" pitchFamily="2" charset="0"/>
                </a:rPr>
                <a:t>Assistant Director of Parks and Recreation</a:t>
              </a:r>
              <a:endParaRPr lang="en-US" sz="1200" dirty="0">
                <a:solidFill>
                  <a:schemeClr val="tx1">
                    <a:lumMod val="50000"/>
                    <a:lumOff val="50000"/>
                  </a:schemeClr>
                </a:solidFill>
                <a:latin typeface="Metropolis" panose="00000500000000000000" pitchFamily="50" charset="0"/>
                <a:cs typeface="Poppins" panose="00000500000000000000" pitchFamily="2" charset="0"/>
              </a:endParaRPr>
            </a:p>
          </p:txBody>
        </p:sp>
        <p:sp>
          <p:nvSpPr>
            <p:cNvPr id="24" name="Rectangle 23">
              <a:extLst>
                <a:ext uri="{FF2B5EF4-FFF2-40B4-BE49-F238E27FC236}">
                  <a16:creationId xmlns:a16="http://schemas.microsoft.com/office/drawing/2014/main" id="{BC522E29-7EEE-41D9-A8A2-A16ABAEC578E}"/>
                </a:ext>
              </a:extLst>
            </p:cNvPr>
            <p:cNvSpPr/>
            <p:nvPr/>
          </p:nvSpPr>
          <p:spPr>
            <a:xfrm>
              <a:off x="4845688" y="4460481"/>
              <a:ext cx="2500623" cy="276999"/>
            </a:xfrm>
            <a:prstGeom prst="rect">
              <a:avLst/>
            </a:prstGeom>
          </p:spPr>
          <p:txBody>
            <a:bodyPr wrap="square">
              <a:spAutoFit/>
            </a:bodyPr>
            <a:lstStyle/>
            <a:p>
              <a:pPr algn="ctr"/>
              <a:r>
                <a:rPr lang="fr-CA" sz="1200" b="1" dirty="0" smtClean="0">
                  <a:solidFill>
                    <a:schemeClr val="bg1"/>
                  </a:solidFill>
                  <a:latin typeface="Metropolis" panose="00000500000000000000" pitchFamily="50" charset="0"/>
                  <a:cs typeface="Poppins" panose="00000500000000000000" pitchFamily="2" charset="0"/>
                </a:rPr>
                <a:t>Marquis Allen</a:t>
              </a:r>
              <a:endParaRPr lang="fr-CA" sz="1200" b="1" dirty="0">
                <a:solidFill>
                  <a:schemeClr val="bg1"/>
                </a:solidFill>
                <a:latin typeface="Metropolis" panose="00000500000000000000" pitchFamily="50" charset="0"/>
                <a:cs typeface="Poppins" panose="00000500000000000000" pitchFamily="2" charset="0"/>
              </a:endParaRPr>
            </a:p>
          </p:txBody>
        </p:sp>
      </p:grpSp>
      <p:grpSp>
        <p:nvGrpSpPr>
          <p:cNvPr id="27" name="Group 26">
            <a:extLst>
              <a:ext uri="{FF2B5EF4-FFF2-40B4-BE49-F238E27FC236}">
                <a16:creationId xmlns:a16="http://schemas.microsoft.com/office/drawing/2014/main" id="{6AB54874-624D-4C98-9396-6DBC28F82100}"/>
              </a:ext>
            </a:extLst>
          </p:cNvPr>
          <p:cNvGrpSpPr/>
          <p:nvPr/>
        </p:nvGrpSpPr>
        <p:grpSpPr>
          <a:xfrm>
            <a:off x="186137" y="333374"/>
            <a:ext cx="1565115" cy="6191250"/>
            <a:chOff x="884009" y="333374"/>
            <a:chExt cx="1565115" cy="6191250"/>
          </a:xfrm>
        </p:grpSpPr>
        <p:sp>
          <p:nvSpPr>
            <p:cNvPr id="28" name="About…">
              <a:extLst>
                <a:ext uri="{FF2B5EF4-FFF2-40B4-BE49-F238E27FC236}">
                  <a16:creationId xmlns:a16="http://schemas.microsoft.com/office/drawing/2014/main" id="{736E8EFC-BCC5-454A-826C-26F5C702ACC6}"/>
                </a:ext>
              </a:extLst>
            </p:cNvPr>
            <p:cNvSpPr txBox="1">
              <a:spLocks/>
            </p:cNvSpPr>
            <p:nvPr/>
          </p:nvSpPr>
          <p:spPr>
            <a:xfrm rot="16200000">
              <a:off x="-1395712" y="2679788"/>
              <a:ext cx="6191250" cy="149842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0" marR="0" indent="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1pPr>
              <a:lvl2pPr marL="0" marR="0" indent="1143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2pPr>
              <a:lvl3pPr marL="0" marR="0" indent="2286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3pPr>
              <a:lvl4pPr marL="0" marR="0" indent="3429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4pPr>
              <a:lvl5pPr marL="0" marR="0" indent="4572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5pPr>
              <a:lvl6pPr marL="0" marR="0" indent="5715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6pPr>
              <a:lvl7pPr marL="0" marR="0" indent="6858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7pPr>
              <a:lvl8pPr marL="0" marR="0" indent="8001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8pPr>
              <a:lvl9pPr marL="0" marR="0" indent="9144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9pPr>
            </a:lstStyle>
            <a:p>
              <a:pPr lvl="0" algn="ctr">
                <a:lnSpc>
                  <a:spcPct val="100000"/>
                </a:lnSpc>
                <a:defRPr/>
              </a:pPr>
              <a:r>
                <a:rPr lang="en-US" sz="9600" b="1" noProof="0" dirty="0" smtClean="0">
                  <a:solidFill>
                    <a:schemeClr val="tx2">
                      <a:alpha val="30000"/>
                    </a:schemeClr>
                  </a:solidFill>
                  <a:latin typeface="Metropolis" panose="00000500000000000000" pitchFamily="50" charset="0"/>
                </a:rPr>
                <a:t>TEAM</a:t>
              </a:r>
              <a:endParaRPr kumimoji="0" lang="fr-CA" sz="9600" b="1" i="0" u="none" strike="noStrike" kern="0" cap="none" spc="0" normalizeH="0" baseline="0" noProof="0" dirty="0">
                <a:ln>
                  <a:noFill/>
                </a:ln>
                <a:solidFill>
                  <a:schemeClr val="tx2">
                    <a:alpha val="30000"/>
                  </a:schemeClr>
                </a:solidFill>
                <a:effectLst/>
                <a:uLnTx/>
                <a:uFillTx/>
                <a:latin typeface="Metropolis" panose="00000500000000000000" pitchFamily="50" charset="0"/>
                <a:ea typeface="Raleway"/>
                <a:cs typeface="Poppins" panose="00000500000000000000" pitchFamily="2" charset="0"/>
                <a:sym typeface="Raleway"/>
              </a:endParaRPr>
            </a:p>
          </p:txBody>
        </p:sp>
        <p:sp>
          <p:nvSpPr>
            <p:cNvPr id="29" name="About…">
              <a:extLst>
                <a:ext uri="{FF2B5EF4-FFF2-40B4-BE49-F238E27FC236}">
                  <a16:creationId xmlns:a16="http://schemas.microsoft.com/office/drawing/2014/main" id="{158E6540-B86B-45E5-905A-CE885200ABE4}"/>
                </a:ext>
              </a:extLst>
            </p:cNvPr>
            <p:cNvSpPr txBox="1">
              <a:spLocks/>
            </p:cNvSpPr>
            <p:nvPr/>
          </p:nvSpPr>
          <p:spPr>
            <a:xfrm rot="16200000">
              <a:off x="-1082623" y="2973567"/>
              <a:ext cx="4844132" cy="91086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fontScale="97500"/>
            </a:bodyPr>
            <a:lstStyle>
              <a:lvl1pPr marL="0" marR="0" indent="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1pPr>
              <a:lvl2pPr marL="0" marR="0" indent="1143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2pPr>
              <a:lvl3pPr marL="0" marR="0" indent="2286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3pPr>
              <a:lvl4pPr marL="0" marR="0" indent="3429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4pPr>
              <a:lvl5pPr marL="0" marR="0" indent="4572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5pPr>
              <a:lvl6pPr marL="0" marR="0" indent="5715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6pPr>
              <a:lvl7pPr marL="0" marR="0" indent="6858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7pPr>
              <a:lvl8pPr marL="0" marR="0" indent="8001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8pPr>
              <a:lvl9pPr marL="0" marR="0" indent="9144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9pPr>
            </a:lstStyle>
            <a:p>
              <a:pPr lvl="0" algn="ctr">
                <a:lnSpc>
                  <a:spcPct val="100000"/>
                </a:lnSpc>
                <a:defRPr/>
              </a:pPr>
              <a:r>
                <a:rPr lang="en-US" b="1" noProof="0" dirty="0" smtClean="0">
                  <a:solidFill>
                    <a:schemeClr val="accent1"/>
                  </a:solidFill>
                  <a:latin typeface="Metropolis" panose="00000500000000000000" pitchFamily="50" charset="0"/>
                </a:rPr>
                <a:t>TEAM</a:t>
              </a:r>
              <a:endParaRPr kumimoji="0" lang="fr-CA" sz="5000" b="1" i="0" u="none" strike="noStrike" kern="0" cap="none" spc="0" normalizeH="0" baseline="0" noProof="0" dirty="0">
                <a:ln>
                  <a:noFill/>
                </a:ln>
                <a:solidFill>
                  <a:schemeClr val="bg1"/>
                </a:solidFill>
                <a:effectLst/>
                <a:uLnTx/>
                <a:uFillTx/>
                <a:latin typeface="Metropolis" panose="00000500000000000000" pitchFamily="50" charset="0"/>
                <a:ea typeface="Raleway"/>
                <a:cs typeface="Poppins" panose="00000500000000000000" pitchFamily="2" charset="0"/>
                <a:sym typeface="Raleway"/>
              </a:endParaRPr>
            </a:p>
          </p:txBody>
        </p:sp>
      </p:grpSp>
      <p:pic>
        <p:nvPicPr>
          <p:cNvPr id="9" name="Picture Placeholder 8"/>
          <p:cNvPicPr>
            <a:picLocks noGrp="1" noChangeAspect="1"/>
          </p:cNvPicPr>
          <p:nvPr>
            <p:ph type="pic" sz="quarter" idx="12"/>
          </p:nvPr>
        </p:nvPicPr>
        <p:blipFill>
          <a:blip r:embed="rId4" cstate="hqprint">
            <a:extLst>
              <a:ext uri="{28A0092B-C50C-407E-A947-70E740481C1C}">
                <a14:useLocalDpi xmlns:a14="http://schemas.microsoft.com/office/drawing/2010/main" val="0"/>
              </a:ext>
            </a:extLst>
          </a:blip>
          <a:srcRect t="10006" b="10006"/>
          <a:stretch>
            <a:fillRect/>
          </a:stretch>
        </p:blipFill>
        <p:spPr>
          <a:xfrm>
            <a:off x="1989605" y="346728"/>
            <a:ext cx="2616200" cy="2616200"/>
          </a:xfrm>
        </p:spPr>
      </p:pic>
    </p:spTree>
    <p:extLst>
      <p:ext uri="{BB962C8B-B14F-4D97-AF65-F5344CB8AC3E}">
        <p14:creationId xmlns:p14="http://schemas.microsoft.com/office/powerpoint/2010/main" val="317826322"/>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5556" r="5556"/>
          <a:stretch>
            <a:fillRect/>
          </a:stretch>
        </p:blipFill>
        <p:spPr>
          <a:xfrm>
            <a:off x="0" y="923"/>
            <a:ext cx="12192000" cy="6858000"/>
          </a:xfrm>
        </p:spPr>
      </p:pic>
      <p:sp>
        <p:nvSpPr>
          <p:cNvPr id="4" name="Rectangle 3"/>
          <p:cNvSpPr/>
          <p:nvPr/>
        </p:nvSpPr>
        <p:spPr bwMode="auto">
          <a:xfrm>
            <a:off x="0" y="0"/>
            <a:ext cx="1640541" cy="6858000"/>
          </a:xfrm>
          <a:prstGeom prst="rect">
            <a:avLst/>
          </a:prstGeom>
          <a:solidFill>
            <a:schemeClr val="tx1"/>
          </a:solidFill>
          <a:ln>
            <a:noFill/>
          </a:ln>
          <a:extLst/>
        </p:spPr>
        <p:txBody>
          <a:bodyPr vert="horz" wrap="square" lIns="91440" tIns="45720" rIns="91440" bIns="45720" numCol="1" rtlCol="0" anchor="t" anchorCtr="0" compatLnSpc="1">
            <a:prstTxWarp prst="textNoShape">
              <a:avLst/>
            </a:prstTxWarp>
          </a:bodyPr>
          <a:lstStyle/>
          <a:p>
            <a:pPr algn="l"/>
            <a:endParaRPr lang="en-US"/>
          </a:p>
        </p:txBody>
      </p:sp>
      <p:grpSp>
        <p:nvGrpSpPr>
          <p:cNvPr id="12" name="Group 11">
            <a:extLst>
              <a:ext uri="{FF2B5EF4-FFF2-40B4-BE49-F238E27FC236}">
                <a16:creationId xmlns:a16="http://schemas.microsoft.com/office/drawing/2014/main" id="{6AB54874-624D-4C98-9396-6DBC28F82100}"/>
              </a:ext>
            </a:extLst>
          </p:cNvPr>
          <p:cNvGrpSpPr/>
          <p:nvPr/>
        </p:nvGrpSpPr>
        <p:grpSpPr>
          <a:xfrm>
            <a:off x="186137" y="-116541"/>
            <a:ext cx="1565115" cy="7144869"/>
            <a:chOff x="884009" y="333374"/>
            <a:chExt cx="1565115" cy="6191250"/>
          </a:xfrm>
        </p:grpSpPr>
        <p:sp>
          <p:nvSpPr>
            <p:cNvPr id="19" name="About…">
              <a:extLst>
                <a:ext uri="{FF2B5EF4-FFF2-40B4-BE49-F238E27FC236}">
                  <a16:creationId xmlns:a16="http://schemas.microsoft.com/office/drawing/2014/main" id="{736E8EFC-BCC5-454A-826C-26F5C702ACC6}"/>
                </a:ext>
              </a:extLst>
            </p:cNvPr>
            <p:cNvSpPr txBox="1">
              <a:spLocks/>
            </p:cNvSpPr>
            <p:nvPr/>
          </p:nvSpPr>
          <p:spPr>
            <a:xfrm rot="16200000">
              <a:off x="-1395712" y="2679788"/>
              <a:ext cx="6191250" cy="149842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0" marR="0" indent="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1pPr>
              <a:lvl2pPr marL="0" marR="0" indent="1143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2pPr>
              <a:lvl3pPr marL="0" marR="0" indent="2286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3pPr>
              <a:lvl4pPr marL="0" marR="0" indent="3429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4pPr>
              <a:lvl5pPr marL="0" marR="0" indent="4572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5pPr>
              <a:lvl6pPr marL="0" marR="0" indent="5715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6pPr>
              <a:lvl7pPr marL="0" marR="0" indent="6858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7pPr>
              <a:lvl8pPr marL="0" marR="0" indent="8001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8pPr>
              <a:lvl9pPr marL="0" marR="0" indent="9144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9pPr>
            </a:lstStyle>
            <a:p>
              <a:pPr lvl="0" algn="ctr">
                <a:lnSpc>
                  <a:spcPct val="100000"/>
                </a:lnSpc>
                <a:defRPr/>
              </a:pPr>
              <a:r>
                <a:rPr lang="en-US" sz="7500" b="1" noProof="0" dirty="0" smtClean="0">
                  <a:solidFill>
                    <a:schemeClr val="tx2">
                      <a:alpha val="30000"/>
                    </a:schemeClr>
                  </a:solidFill>
                  <a:latin typeface="Metropolis" panose="00000500000000000000" pitchFamily="50" charset="0"/>
                </a:rPr>
                <a:t>LODGING</a:t>
              </a:r>
              <a:endParaRPr kumimoji="0" lang="fr-CA" sz="7500" b="1" i="0" u="none" strike="noStrike" kern="0" cap="none" spc="0" normalizeH="0" baseline="0" noProof="0" dirty="0">
                <a:ln>
                  <a:noFill/>
                </a:ln>
                <a:solidFill>
                  <a:schemeClr val="tx2">
                    <a:alpha val="30000"/>
                  </a:schemeClr>
                </a:solidFill>
                <a:effectLst/>
                <a:uLnTx/>
                <a:uFillTx/>
                <a:latin typeface="Metropolis" panose="00000500000000000000" pitchFamily="50" charset="0"/>
                <a:ea typeface="Raleway"/>
                <a:cs typeface="Poppins" panose="00000500000000000000" pitchFamily="2" charset="0"/>
                <a:sym typeface="Raleway"/>
              </a:endParaRPr>
            </a:p>
          </p:txBody>
        </p:sp>
        <p:sp>
          <p:nvSpPr>
            <p:cNvPr id="20" name="About…">
              <a:extLst>
                <a:ext uri="{FF2B5EF4-FFF2-40B4-BE49-F238E27FC236}">
                  <a16:creationId xmlns:a16="http://schemas.microsoft.com/office/drawing/2014/main" id="{158E6540-B86B-45E5-905A-CE885200ABE4}"/>
                </a:ext>
              </a:extLst>
            </p:cNvPr>
            <p:cNvSpPr txBox="1">
              <a:spLocks/>
            </p:cNvSpPr>
            <p:nvPr/>
          </p:nvSpPr>
          <p:spPr>
            <a:xfrm rot="16200000">
              <a:off x="-1082623" y="2973567"/>
              <a:ext cx="4844132" cy="91086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fontScale="90000"/>
            </a:bodyPr>
            <a:lstStyle>
              <a:lvl1pPr marL="0" marR="0" indent="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1pPr>
              <a:lvl2pPr marL="0" marR="0" indent="1143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2pPr>
              <a:lvl3pPr marL="0" marR="0" indent="2286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3pPr>
              <a:lvl4pPr marL="0" marR="0" indent="3429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4pPr>
              <a:lvl5pPr marL="0" marR="0" indent="4572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5pPr>
              <a:lvl6pPr marL="0" marR="0" indent="5715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6pPr>
              <a:lvl7pPr marL="0" marR="0" indent="6858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7pPr>
              <a:lvl8pPr marL="0" marR="0" indent="8001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8pPr>
              <a:lvl9pPr marL="0" marR="0" indent="9144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9pPr>
            </a:lstStyle>
            <a:p>
              <a:pPr lvl="0" algn="ctr">
                <a:lnSpc>
                  <a:spcPct val="100000"/>
                </a:lnSpc>
                <a:defRPr/>
              </a:pPr>
              <a:r>
                <a:rPr lang="en-US" b="1" dirty="0" smtClean="0">
                  <a:solidFill>
                    <a:schemeClr val="accent1"/>
                  </a:solidFill>
                  <a:latin typeface="Metropolis" panose="00000500000000000000" pitchFamily="50" charset="0"/>
                </a:rPr>
                <a:t>LODGING OPTIONS</a:t>
              </a:r>
              <a:endParaRPr kumimoji="0" lang="fr-CA" sz="5000" b="1" i="0" u="none" strike="noStrike" kern="0" cap="none" spc="0" normalizeH="0" baseline="0" noProof="0" dirty="0">
                <a:ln>
                  <a:noFill/>
                </a:ln>
                <a:solidFill>
                  <a:schemeClr val="bg1"/>
                </a:solidFill>
                <a:effectLst/>
                <a:uLnTx/>
                <a:uFillTx/>
                <a:latin typeface="Metropolis" panose="00000500000000000000" pitchFamily="50" charset="0"/>
                <a:ea typeface="Raleway"/>
                <a:cs typeface="Poppins" panose="00000500000000000000" pitchFamily="2" charset="0"/>
                <a:sym typeface="Raleway"/>
              </a:endParaRPr>
            </a:p>
          </p:txBody>
        </p:sp>
      </p:grpSp>
      <p:sp>
        <p:nvSpPr>
          <p:cNvPr id="22" name="Rectangle 21">
            <a:extLst>
              <a:ext uri="{FF2B5EF4-FFF2-40B4-BE49-F238E27FC236}">
                <a16:creationId xmlns:a16="http://schemas.microsoft.com/office/drawing/2014/main" id="{68AD6C92-6F6A-4D3E-9B1F-B912848DB105}"/>
              </a:ext>
            </a:extLst>
          </p:cNvPr>
          <p:cNvSpPr/>
          <p:nvPr/>
        </p:nvSpPr>
        <p:spPr>
          <a:xfrm>
            <a:off x="1636735" y="-13643"/>
            <a:ext cx="10555939" cy="6871643"/>
          </a:xfrm>
          <a:prstGeom prst="rect">
            <a:avLst/>
          </a:prstGeom>
          <a:solidFill>
            <a:schemeClr val="accent1">
              <a:alpha val="60000"/>
            </a:schemeClr>
          </a:solidFill>
          <a:ln w="508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lvl="1">
              <a:lnSpc>
                <a:spcPct val="80000"/>
              </a:lnSpc>
            </a:pPr>
            <a:endParaRPr lang="en-US" altLang="en-US" sz="1200" b="1" dirty="0" smtClean="0"/>
          </a:p>
          <a:p>
            <a:pPr lvl="1">
              <a:lnSpc>
                <a:spcPct val="80000"/>
              </a:lnSpc>
            </a:pPr>
            <a:endParaRPr lang="en-US" altLang="en-US" sz="1200" b="1" dirty="0"/>
          </a:p>
          <a:p>
            <a:pPr lvl="1">
              <a:lnSpc>
                <a:spcPct val="80000"/>
              </a:lnSpc>
            </a:pPr>
            <a:endParaRPr lang="en-US" altLang="en-US" sz="1200" b="1" dirty="0"/>
          </a:p>
        </p:txBody>
      </p:sp>
      <p:sp>
        <p:nvSpPr>
          <p:cNvPr id="5" name="TextBox 4"/>
          <p:cNvSpPr txBox="1"/>
          <p:nvPr/>
        </p:nvSpPr>
        <p:spPr>
          <a:xfrm>
            <a:off x="6839352" y="2995940"/>
            <a:ext cx="5486567" cy="3028521"/>
          </a:xfrm>
          <a:prstGeom prst="rect">
            <a:avLst/>
          </a:prstGeom>
          <a:noFill/>
        </p:spPr>
        <p:txBody>
          <a:bodyPr wrap="none" rtlCol="0">
            <a:spAutoFit/>
          </a:bodyPr>
          <a:lstStyle/>
          <a:p>
            <a:pPr algn="ctr">
              <a:lnSpc>
                <a:spcPct val="80000"/>
              </a:lnSpc>
            </a:pPr>
            <a:r>
              <a:rPr lang="en-US" altLang="en-US" sz="2800" b="1" dirty="0" smtClean="0">
                <a:solidFill>
                  <a:schemeClr val="bg1"/>
                </a:solidFill>
                <a:latin typeface="Metropolis Black" panose="00000A00000000000000" pitchFamily="50" charset="0"/>
              </a:rPr>
              <a:t>  </a:t>
            </a:r>
            <a:r>
              <a:rPr lang="en-US" altLang="en-US" sz="2800" b="1" dirty="0" smtClean="0">
                <a:ln w="6350">
                  <a:solidFill>
                    <a:schemeClr val="tx1"/>
                  </a:solidFill>
                </a:ln>
                <a:latin typeface="Metropolis Black" panose="00000A00000000000000" pitchFamily="50" charset="0"/>
              </a:rPr>
              <a:t>Colonial Heights:</a:t>
            </a:r>
          </a:p>
          <a:p>
            <a:pPr algn="ctr">
              <a:lnSpc>
                <a:spcPct val="80000"/>
              </a:lnSpc>
            </a:pPr>
            <a:endParaRPr lang="en-US" altLang="en-US" sz="1600" b="1" dirty="0">
              <a:ln w="6350">
                <a:solidFill>
                  <a:schemeClr val="tx1"/>
                </a:solidFill>
              </a:ln>
              <a:latin typeface="Metropolis Black" panose="00000A00000000000000" pitchFamily="50" charset="0"/>
            </a:endParaRPr>
          </a:p>
          <a:p>
            <a:pPr lvl="1" algn="ctr">
              <a:lnSpc>
                <a:spcPct val="80000"/>
              </a:lnSpc>
            </a:pPr>
            <a:r>
              <a:rPr lang="en-US" altLang="en-US" sz="1600" b="1" dirty="0">
                <a:ln w="6350">
                  <a:solidFill>
                    <a:schemeClr val="tx1"/>
                  </a:solidFill>
                </a:ln>
                <a:latin typeface="Metropolis Black" panose="00000A00000000000000" pitchFamily="50" charset="0"/>
              </a:rPr>
              <a:t>Candlewood Suites   </a:t>
            </a:r>
            <a:br>
              <a:rPr lang="en-US" altLang="en-US" sz="1600" b="1" dirty="0">
                <a:ln w="6350">
                  <a:solidFill>
                    <a:schemeClr val="tx1"/>
                  </a:solidFill>
                </a:ln>
                <a:latin typeface="Metropolis Black" panose="00000A00000000000000" pitchFamily="50" charset="0"/>
              </a:rPr>
            </a:br>
            <a:r>
              <a:rPr lang="en-US" altLang="en-US" sz="1600" b="1" dirty="0" smtClean="0">
                <a:ln w="6350">
                  <a:solidFill>
                    <a:schemeClr val="tx1"/>
                  </a:solidFill>
                </a:ln>
                <a:latin typeface="Metropolis Black" panose="00000A00000000000000" pitchFamily="50" charset="0"/>
              </a:rPr>
              <a:t>23834</a:t>
            </a:r>
          </a:p>
          <a:p>
            <a:pPr lvl="1" algn="ctr">
              <a:lnSpc>
                <a:spcPct val="80000"/>
              </a:lnSpc>
            </a:pPr>
            <a:endParaRPr lang="en-US" altLang="en-US" sz="1600" b="1" dirty="0">
              <a:ln w="6350">
                <a:solidFill>
                  <a:schemeClr val="tx1"/>
                </a:solidFill>
              </a:ln>
              <a:latin typeface="Metropolis Black" panose="00000A00000000000000" pitchFamily="50" charset="0"/>
            </a:endParaRPr>
          </a:p>
          <a:p>
            <a:pPr lvl="1" algn="ctr">
              <a:lnSpc>
                <a:spcPct val="80000"/>
              </a:lnSpc>
            </a:pPr>
            <a:r>
              <a:rPr lang="en-US" altLang="en-US" sz="1600" b="1" dirty="0">
                <a:ln w="6350">
                  <a:solidFill>
                    <a:schemeClr val="tx1"/>
                  </a:solidFill>
                </a:ln>
                <a:latin typeface="Metropolis Black" panose="00000A00000000000000" pitchFamily="50" charset="0"/>
              </a:rPr>
              <a:t>Comfort Suites </a:t>
            </a:r>
            <a:r>
              <a:rPr lang="en-US" altLang="en-US" sz="1600" b="1" dirty="0" err="1">
                <a:ln w="6350">
                  <a:solidFill>
                    <a:schemeClr val="tx1"/>
                  </a:solidFill>
                </a:ln>
                <a:latin typeface="Metropolis Black" panose="00000A00000000000000" pitchFamily="50" charset="0"/>
              </a:rPr>
              <a:t>Southpark</a:t>
            </a:r>
            <a:r>
              <a:rPr lang="en-US" altLang="en-US" sz="1600" b="1" dirty="0">
                <a:ln w="6350">
                  <a:solidFill>
                    <a:schemeClr val="tx1"/>
                  </a:solidFill>
                </a:ln>
                <a:latin typeface="Metropolis Black" panose="00000A00000000000000" pitchFamily="50" charset="0"/>
              </a:rPr>
              <a:t/>
            </a:r>
            <a:br>
              <a:rPr lang="en-US" altLang="en-US" sz="1600" b="1" dirty="0">
                <a:ln w="6350">
                  <a:solidFill>
                    <a:schemeClr val="tx1"/>
                  </a:solidFill>
                </a:ln>
                <a:latin typeface="Metropolis Black" panose="00000A00000000000000" pitchFamily="50" charset="0"/>
              </a:rPr>
            </a:br>
            <a:endParaRPr lang="en-US" altLang="en-US" sz="1600" b="1" dirty="0">
              <a:ln w="6350">
                <a:solidFill>
                  <a:schemeClr val="tx1"/>
                </a:solidFill>
              </a:ln>
              <a:latin typeface="Metropolis Black" panose="00000A00000000000000" pitchFamily="50" charset="0"/>
            </a:endParaRPr>
          </a:p>
          <a:p>
            <a:pPr lvl="1" algn="ctr">
              <a:lnSpc>
                <a:spcPct val="80000"/>
              </a:lnSpc>
            </a:pPr>
            <a:r>
              <a:rPr lang="en-US" altLang="en-US" sz="1600" b="1" dirty="0">
                <a:ln w="6350">
                  <a:solidFill>
                    <a:schemeClr val="tx1"/>
                  </a:solidFill>
                </a:ln>
                <a:latin typeface="Metropolis Black" panose="00000A00000000000000" pitchFamily="50" charset="0"/>
              </a:rPr>
              <a:t>Hampton </a:t>
            </a:r>
            <a:r>
              <a:rPr lang="en-US" altLang="en-US" sz="1600" b="1" dirty="0" smtClean="0">
                <a:ln w="6350">
                  <a:solidFill>
                    <a:schemeClr val="tx1"/>
                  </a:solidFill>
                </a:ln>
                <a:latin typeface="Metropolis Black" panose="00000A00000000000000" pitchFamily="50" charset="0"/>
              </a:rPr>
              <a:t>Inn Petersburg-</a:t>
            </a:r>
            <a:r>
              <a:rPr lang="en-US" altLang="en-US" sz="1600" b="1" dirty="0" err="1" smtClean="0">
                <a:ln w="6350">
                  <a:solidFill>
                    <a:schemeClr val="tx1"/>
                  </a:solidFill>
                </a:ln>
                <a:latin typeface="Metropolis Black" panose="00000A00000000000000" pitchFamily="50" charset="0"/>
              </a:rPr>
              <a:t>Southpark</a:t>
            </a:r>
            <a:r>
              <a:rPr lang="en-US" altLang="en-US" sz="1600" b="1" dirty="0" smtClean="0">
                <a:ln w="6350">
                  <a:solidFill>
                    <a:schemeClr val="tx1"/>
                  </a:solidFill>
                </a:ln>
                <a:latin typeface="Metropolis Black" panose="00000A00000000000000" pitchFamily="50" charset="0"/>
              </a:rPr>
              <a:t> Mall  </a:t>
            </a:r>
            <a:r>
              <a:rPr lang="en-US" altLang="en-US" sz="1600" b="1" dirty="0">
                <a:ln w="6350">
                  <a:solidFill>
                    <a:schemeClr val="tx1"/>
                  </a:solidFill>
                </a:ln>
                <a:latin typeface="Metropolis Black" panose="00000A00000000000000" pitchFamily="50" charset="0"/>
              </a:rPr>
              <a:t/>
            </a:r>
            <a:br>
              <a:rPr lang="en-US" altLang="en-US" sz="1600" b="1" dirty="0">
                <a:ln w="6350">
                  <a:solidFill>
                    <a:schemeClr val="tx1"/>
                  </a:solidFill>
                </a:ln>
                <a:latin typeface="Metropolis Black" panose="00000A00000000000000" pitchFamily="50" charset="0"/>
              </a:rPr>
            </a:br>
            <a:endParaRPr lang="en-US" altLang="en-US" sz="1600" b="1" dirty="0">
              <a:ln w="6350">
                <a:solidFill>
                  <a:schemeClr val="tx1"/>
                </a:solidFill>
              </a:ln>
              <a:latin typeface="Metropolis Black" panose="00000A00000000000000" pitchFamily="50" charset="0"/>
            </a:endParaRPr>
          </a:p>
          <a:p>
            <a:pPr lvl="1" algn="ctr">
              <a:lnSpc>
                <a:spcPct val="80000"/>
              </a:lnSpc>
            </a:pPr>
            <a:r>
              <a:rPr lang="en-US" altLang="en-US" sz="1600" b="1" dirty="0">
                <a:ln w="6350">
                  <a:solidFill>
                    <a:schemeClr val="tx1"/>
                  </a:solidFill>
                </a:ln>
                <a:latin typeface="Metropolis Black" panose="00000A00000000000000" pitchFamily="50" charset="0"/>
              </a:rPr>
              <a:t>Holiday Inn </a:t>
            </a:r>
            <a:r>
              <a:rPr lang="en-US" altLang="en-US" sz="1600" b="1" dirty="0" smtClean="0">
                <a:ln w="6350">
                  <a:solidFill>
                    <a:schemeClr val="tx1"/>
                  </a:solidFill>
                </a:ln>
                <a:latin typeface="Metropolis Black" panose="00000A00000000000000" pitchFamily="50" charset="0"/>
              </a:rPr>
              <a:t>Petersburg-North Fort Lee</a:t>
            </a:r>
            <a:r>
              <a:rPr lang="en-US" altLang="en-US" sz="1600" b="1" dirty="0">
                <a:ln w="6350">
                  <a:solidFill>
                    <a:schemeClr val="tx1"/>
                  </a:solidFill>
                </a:ln>
                <a:latin typeface="Metropolis Black" panose="00000A00000000000000" pitchFamily="50" charset="0"/>
              </a:rPr>
              <a:t/>
            </a:r>
            <a:br>
              <a:rPr lang="en-US" altLang="en-US" sz="1600" b="1" dirty="0">
                <a:ln w="6350">
                  <a:solidFill>
                    <a:schemeClr val="tx1"/>
                  </a:solidFill>
                </a:ln>
                <a:latin typeface="Metropolis Black" panose="00000A00000000000000" pitchFamily="50" charset="0"/>
              </a:rPr>
            </a:br>
            <a:endParaRPr lang="en-US" altLang="en-US" sz="1600" b="1" dirty="0" smtClean="0">
              <a:ln w="6350">
                <a:solidFill>
                  <a:schemeClr val="tx1"/>
                </a:solidFill>
              </a:ln>
              <a:latin typeface="Metropolis Black" panose="00000A00000000000000" pitchFamily="50" charset="0"/>
            </a:endParaRPr>
          </a:p>
          <a:p>
            <a:pPr lvl="1" algn="ctr">
              <a:lnSpc>
                <a:spcPct val="80000"/>
              </a:lnSpc>
            </a:pPr>
            <a:r>
              <a:rPr lang="en-US" altLang="en-US" sz="1600" b="1" dirty="0" smtClean="0">
                <a:ln w="6350">
                  <a:solidFill>
                    <a:schemeClr val="tx1"/>
                  </a:solidFill>
                </a:ln>
                <a:latin typeface="Metropolis Black" panose="00000A00000000000000" pitchFamily="50" charset="0"/>
              </a:rPr>
              <a:t>Hilton </a:t>
            </a:r>
            <a:r>
              <a:rPr lang="en-US" altLang="en-US" sz="1600" b="1" dirty="0">
                <a:ln w="6350">
                  <a:solidFill>
                    <a:schemeClr val="tx1"/>
                  </a:solidFill>
                </a:ln>
                <a:latin typeface="Metropolis Black" panose="00000A00000000000000" pitchFamily="50" charset="0"/>
              </a:rPr>
              <a:t>Garden Inn </a:t>
            </a:r>
            <a:r>
              <a:rPr lang="en-US" altLang="en-US" sz="1600" b="1" dirty="0" err="1">
                <a:ln w="6350">
                  <a:solidFill>
                    <a:schemeClr val="tx1"/>
                  </a:solidFill>
                </a:ln>
                <a:latin typeface="Metropolis Black" panose="00000A00000000000000" pitchFamily="50" charset="0"/>
              </a:rPr>
              <a:t>Southpark</a:t>
            </a:r>
            <a:r>
              <a:rPr lang="en-US" altLang="en-US" sz="1600" b="1" dirty="0">
                <a:ln w="6350">
                  <a:solidFill>
                    <a:schemeClr val="tx1"/>
                  </a:solidFill>
                </a:ln>
                <a:latin typeface="Metropolis Black" panose="00000A00000000000000" pitchFamily="50" charset="0"/>
              </a:rPr>
              <a:t/>
            </a:r>
            <a:br>
              <a:rPr lang="en-US" altLang="en-US" sz="1600" b="1" dirty="0">
                <a:ln w="6350">
                  <a:solidFill>
                    <a:schemeClr val="tx1"/>
                  </a:solidFill>
                </a:ln>
                <a:latin typeface="Metropolis Black" panose="00000A00000000000000" pitchFamily="50" charset="0"/>
              </a:rPr>
            </a:br>
            <a:endParaRPr lang="en-US" altLang="en-US" sz="1200" b="1" dirty="0">
              <a:ln w="6350">
                <a:solidFill>
                  <a:schemeClr val="tx1"/>
                </a:solidFill>
              </a:ln>
            </a:endParaRPr>
          </a:p>
          <a:p>
            <a:endParaRPr lang="en-US" dirty="0">
              <a:ln w="6350">
                <a:solidFill>
                  <a:schemeClr val="tx1"/>
                </a:solidFill>
              </a:ln>
            </a:endParaRPr>
          </a:p>
        </p:txBody>
      </p:sp>
      <p:sp>
        <p:nvSpPr>
          <p:cNvPr id="7" name="TextBox 6"/>
          <p:cNvSpPr txBox="1"/>
          <p:nvPr/>
        </p:nvSpPr>
        <p:spPr>
          <a:xfrm>
            <a:off x="3654837" y="340658"/>
            <a:ext cx="6118428" cy="2437590"/>
          </a:xfrm>
          <a:prstGeom prst="rect">
            <a:avLst/>
          </a:prstGeom>
          <a:noFill/>
        </p:spPr>
        <p:txBody>
          <a:bodyPr wrap="square" rtlCol="0">
            <a:spAutoFit/>
          </a:bodyPr>
          <a:lstStyle/>
          <a:p>
            <a:pPr algn="ctr">
              <a:lnSpc>
                <a:spcPct val="80000"/>
              </a:lnSpc>
            </a:pPr>
            <a:r>
              <a:rPr lang="en-US" altLang="en-US" b="1" dirty="0" smtClean="0">
                <a:latin typeface="Metropolis Black" panose="00000A00000000000000"/>
              </a:rPr>
              <a:t>        </a:t>
            </a:r>
            <a:r>
              <a:rPr lang="en-US" altLang="en-US" sz="2800" b="1" dirty="0" smtClean="0">
                <a:ln w="6350">
                  <a:solidFill>
                    <a:schemeClr val="tx1"/>
                  </a:solidFill>
                </a:ln>
                <a:latin typeface="Metropolis Black" panose="00000A00000000000000"/>
              </a:rPr>
              <a:t>Dinwiddie County:</a:t>
            </a:r>
          </a:p>
          <a:p>
            <a:pPr algn="ctr">
              <a:lnSpc>
                <a:spcPct val="80000"/>
              </a:lnSpc>
            </a:pPr>
            <a:endParaRPr lang="en-US" altLang="en-US" sz="1600" b="1" dirty="0">
              <a:ln w="6350">
                <a:solidFill>
                  <a:schemeClr val="tx1"/>
                </a:solidFill>
              </a:ln>
              <a:solidFill>
                <a:schemeClr val="bg1"/>
              </a:solidFill>
              <a:latin typeface="Metropolis Black" panose="00000A00000000000000"/>
            </a:endParaRPr>
          </a:p>
          <a:p>
            <a:pPr lvl="1" algn="ctr">
              <a:lnSpc>
                <a:spcPct val="80000"/>
              </a:lnSpc>
            </a:pPr>
            <a:r>
              <a:rPr lang="en-US" altLang="en-US" sz="1600" b="1" dirty="0">
                <a:ln w="6350">
                  <a:solidFill>
                    <a:schemeClr val="tx1"/>
                  </a:solidFill>
                </a:ln>
                <a:latin typeface="Metropolis Black" panose="00000A00000000000000"/>
              </a:rPr>
              <a:t>Holiday Inn Express </a:t>
            </a:r>
            <a:r>
              <a:rPr lang="en-US" altLang="en-US" sz="1600" b="1" dirty="0" smtClean="0">
                <a:ln w="6350">
                  <a:solidFill>
                    <a:schemeClr val="tx1"/>
                  </a:solidFill>
                </a:ln>
                <a:latin typeface="Metropolis Black" panose="00000A00000000000000"/>
              </a:rPr>
              <a:t>Hotel</a:t>
            </a:r>
          </a:p>
          <a:p>
            <a:pPr lvl="1" algn="ctr">
              <a:lnSpc>
                <a:spcPct val="80000"/>
              </a:lnSpc>
            </a:pPr>
            <a:r>
              <a:rPr lang="en-US" altLang="en-US" sz="1600" b="1" dirty="0" smtClean="0">
                <a:ln w="6350">
                  <a:solidFill>
                    <a:schemeClr val="tx1"/>
                  </a:solidFill>
                </a:ln>
                <a:latin typeface="Metropolis Black" panose="00000A00000000000000"/>
              </a:rPr>
              <a:t>  </a:t>
            </a:r>
            <a:r>
              <a:rPr lang="en-US" altLang="en-US" sz="1600" b="1" dirty="0">
                <a:ln w="6350">
                  <a:solidFill>
                    <a:schemeClr val="tx1"/>
                  </a:solidFill>
                </a:ln>
                <a:latin typeface="Metropolis Black" panose="00000A00000000000000"/>
              </a:rPr>
              <a:t/>
            </a:r>
            <a:br>
              <a:rPr lang="en-US" altLang="en-US" sz="1600" b="1" dirty="0">
                <a:ln w="6350">
                  <a:solidFill>
                    <a:schemeClr val="tx1"/>
                  </a:solidFill>
                </a:ln>
                <a:latin typeface="Metropolis Black" panose="00000A00000000000000"/>
              </a:rPr>
            </a:br>
            <a:r>
              <a:rPr lang="en-US" altLang="en-US" sz="1600" b="1" dirty="0" err="1" smtClean="0">
                <a:ln w="6350">
                  <a:solidFill>
                    <a:schemeClr val="tx1"/>
                  </a:solidFill>
                </a:ln>
                <a:latin typeface="Metropolis Black" panose="00000A00000000000000"/>
              </a:rPr>
              <a:t>Camptown</a:t>
            </a:r>
            <a:r>
              <a:rPr lang="en-US" altLang="en-US" sz="1600" b="1" dirty="0" smtClean="0">
                <a:ln w="6350">
                  <a:solidFill>
                    <a:schemeClr val="tx1"/>
                  </a:solidFill>
                </a:ln>
                <a:latin typeface="Metropolis Black" panose="00000A00000000000000"/>
              </a:rPr>
              <a:t> Campground</a:t>
            </a:r>
          </a:p>
          <a:p>
            <a:pPr lvl="1" algn="ctr">
              <a:lnSpc>
                <a:spcPct val="80000"/>
              </a:lnSpc>
            </a:pPr>
            <a:endParaRPr lang="en-US" altLang="en-US" sz="1600" b="1" dirty="0" smtClean="0">
              <a:ln w="6350">
                <a:solidFill>
                  <a:schemeClr val="tx1"/>
                </a:solidFill>
              </a:ln>
              <a:latin typeface="Metropolis Black" panose="00000A00000000000000"/>
            </a:endParaRPr>
          </a:p>
          <a:p>
            <a:pPr lvl="1" algn="ctr">
              <a:lnSpc>
                <a:spcPct val="80000"/>
              </a:lnSpc>
            </a:pPr>
            <a:r>
              <a:rPr lang="en-US" altLang="en-US" sz="1600" b="1" dirty="0" smtClean="0">
                <a:ln w="6350">
                  <a:solidFill>
                    <a:schemeClr val="tx1"/>
                  </a:solidFill>
                </a:ln>
                <a:latin typeface="Metropolis Black" panose="00000A00000000000000"/>
              </a:rPr>
              <a:t>Picture Lake Campground</a:t>
            </a:r>
          </a:p>
          <a:p>
            <a:pPr lvl="1" algn="ctr">
              <a:lnSpc>
                <a:spcPct val="80000"/>
              </a:lnSpc>
            </a:pPr>
            <a:endParaRPr lang="en-US" altLang="en-US" sz="1600" b="1" dirty="0" smtClean="0">
              <a:ln w="6350">
                <a:solidFill>
                  <a:schemeClr val="tx1"/>
                </a:solidFill>
              </a:ln>
              <a:latin typeface="Metropolis Black" panose="00000A00000000000000"/>
            </a:endParaRPr>
          </a:p>
          <a:p>
            <a:pPr lvl="1" algn="ctr">
              <a:lnSpc>
                <a:spcPct val="80000"/>
              </a:lnSpc>
            </a:pPr>
            <a:r>
              <a:rPr lang="en-US" altLang="en-US" sz="1600" b="1" dirty="0" smtClean="0">
                <a:ln w="6350">
                  <a:solidFill>
                    <a:schemeClr val="tx1"/>
                  </a:solidFill>
                </a:ln>
                <a:latin typeface="Metropolis Black" panose="00000A00000000000000"/>
              </a:rPr>
              <a:t>Lake </a:t>
            </a:r>
            <a:r>
              <a:rPr lang="en-US" altLang="en-US" sz="1600" b="1" dirty="0" err="1" smtClean="0">
                <a:ln w="6350">
                  <a:solidFill>
                    <a:schemeClr val="tx1"/>
                  </a:solidFill>
                </a:ln>
                <a:latin typeface="Metropolis Black" panose="00000A00000000000000"/>
              </a:rPr>
              <a:t>Chesdin</a:t>
            </a:r>
            <a:r>
              <a:rPr lang="en-US" altLang="en-US" sz="1600" b="1" dirty="0" smtClean="0">
                <a:ln w="6350">
                  <a:solidFill>
                    <a:schemeClr val="tx1"/>
                  </a:solidFill>
                </a:ln>
                <a:latin typeface="Metropolis Black" panose="00000A00000000000000"/>
              </a:rPr>
              <a:t> Campground</a:t>
            </a:r>
            <a:endParaRPr lang="en-US" altLang="en-US" sz="1600" b="1" dirty="0">
              <a:latin typeface="Metropolis Black" panose="00000A00000000000000"/>
            </a:endParaRPr>
          </a:p>
          <a:p>
            <a:pPr lvl="1">
              <a:lnSpc>
                <a:spcPct val="80000"/>
              </a:lnSpc>
            </a:pPr>
            <a:endParaRPr lang="en-US" altLang="en-US" sz="1200" b="1" dirty="0"/>
          </a:p>
          <a:p>
            <a:endParaRPr lang="en-US" dirty="0"/>
          </a:p>
        </p:txBody>
      </p:sp>
      <p:sp>
        <p:nvSpPr>
          <p:cNvPr id="8" name="TextBox 7"/>
          <p:cNvSpPr txBox="1"/>
          <p:nvPr/>
        </p:nvSpPr>
        <p:spPr>
          <a:xfrm>
            <a:off x="1301027" y="2997684"/>
            <a:ext cx="5952270" cy="2603790"/>
          </a:xfrm>
          <a:prstGeom prst="rect">
            <a:avLst/>
          </a:prstGeom>
          <a:noFill/>
        </p:spPr>
        <p:txBody>
          <a:bodyPr wrap="none" rtlCol="0">
            <a:spAutoFit/>
          </a:bodyPr>
          <a:lstStyle/>
          <a:p>
            <a:pPr algn="ctr">
              <a:lnSpc>
                <a:spcPct val="80000"/>
              </a:lnSpc>
            </a:pPr>
            <a:r>
              <a:rPr lang="en-US" altLang="en-US" sz="2800" b="1" dirty="0" smtClean="0"/>
              <a:t>    </a:t>
            </a:r>
            <a:r>
              <a:rPr lang="en-US" altLang="en-US" sz="2800" b="1" dirty="0" smtClean="0">
                <a:ln w="6350">
                  <a:solidFill>
                    <a:schemeClr val="tx1"/>
                  </a:solidFill>
                </a:ln>
                <a:latin typeface="Metropolis Black" panose="00000A00000000000000"/>
              </a:rPr>
              <a:t>Petersburg/Prince George</a:t>
            </a:r>
            <a:r>
              <a:rPr lang="en-US" altLang="en-US" sz="2800" b="1" dirty="0" smtClean="0">
                <a:ln w="6350">
                  <a:solidFill>
                    <a:schemeClr val="tx1"/>
                  </a:solidFill>
                </a:ln>
                <a:latin typeface="Metropolis Black" panose="00000A00000000000000" pitchFamily="50" charset="0"/>
              </a:rPr>
              <a:t>:</a:t>
            </a:r>
          </a:p>
          <a:p>
            <a:pPr algn="ctr">
              <a:lnSpc>
                <a:spcPct val="80000"/>
              </a:lnSpc>
            </a:pPr>
            <a:endParaRPr lang="en-US" altLang="en-US" sz="1600" b="1" dirty="0">
              <a:ln w="6350">
                <a:solidFill>
                  <a:schemeClr val="tx1"/>
                </a:solidFill>
              </a:ln>
              <a:latin typeface="Metropolis Black" panose="00000A00000000000000" pitchFamily="50" charset="0"/>
            </a:endParaRPr>
          </a:p>
          <a:p>
            <a:pPr lvl="1" algn="ctr">
              <a:lnSpc>
                <a:spcPct val="80000"/>
              </a:lnSpc>
            </a:pPr>
            <a:r>
              <a:rPr lang="en-US" altLang="en-US" sz="1600" b="1" dirty="0">
                <a:ln w="6350">
                  <a:solidFill>
                    <a:schemeClr val="tx1"/>
                  </a:solidFill>
                </a:ln>
                <a:latin typeface="Metropolis Black" panose="00000A00000000000000" pitchFamily="50" charset="0"/>
              </a:rPr>
              <a:t>Country Inn &amp; Suites  </a:t>
            </a:r>
            <a:br>
              <a:rPr lang="en-US" altLang="en-US" sz="1600" b="1" dirty="0">
                <a:ln w="6350">
                  <a:solidFill>
                    <a:schemeClr val="tx1"/>
                  </a:solidFill>
                </a:ln>
                <a:latin typeface="Metropolis Black" panose="00000A00000000000000" pitchFamily="50" charset="0"/>
              </a:rPr>
            </a:br>
            <a:endParaRPr lang="en-US" altLang="en-US" sz="1600" b="1" dirty="0" smtClean="0">
              <a:ln w="6350">
                <a:solidFill>
                  <a:schemeClr val="tx1"/>
                </a:solidFill>
              </a:ln>
              <a:latin typeface="Metropolis Black" panose="00000A00000000000000" pitchFamily="50" charset="0"/>
            </a:endParaRPr>
          </a:p>
          <a:p>
            <a:pPr lvl="1" algn="ctr">
              <a:lnSpc>
                <a:spcPct val="80000"/>
              </a:lnSpc>
            </a:pPr>
            <a:r>
              <a:rPr lang="en-US" altLang="en-US" sz="1600" b="1" dirty="0" smtClean="0">
                <a:ln w="6350">
                  <a:solidFill>
                    <a:schemeClr val="tx1"/>
                  </a:solidFill>
                </a:ln>
                <a:latin typeface="Metropolis Black" panose="00000A00000000000000" pitchFamily="50" charset="0"/>
              </a:rPr>
              <a:t>Hampton </a:t>
            </a:r>
            <a:r>
              <a:rPr lang="en-US" altLang="en-US" sz="1600" b="1" dirty="0">
                <a:ln w="6350">
                  <a:solidFill>
                    <a:schemeClr val="tx1"/>
                  </a:solidFill>
                </a:ln>
                <a:latin typeface="Metropolis Black" panose="00000A00000000000000" pitchFamily="50" charset="0"/>
              </a:rPr>
              <a:t>Inn Petersburg - Fort Lee </a:t>
            </a:r>
            <a:br>
              <a:rPr lang="en-US" altLang="en-US" sz="1600" b="1" dirty="0">
                <a:ln w="6350">
                  <a:solidFill>
                    <a:schemeClr val="tx1"/>
                  </a:solidFill>
                </a:ln>
                <a:latin typeface="Metropolis Black" panose="00000A00000000000000" pitchFamily="50" charset="0"/>
              </a:rPr>
            </a:br>
            <a:r>
              <a:rPr lang="en-US" altLang="en-US" sz="1600" b="1" dirty="0" smtClean="0">
                <a:ln w="6350">
                  <a:solidFill>
                    <a:schemeClr val="tx1"/>
                  </a:solidFill>
                </a:ln>
                <a:latin typeface="Metropolis Black" panose="00000A00000000000000" pitchFamily="50" charset="0"/>
              </a:rPr>
              <a:t> </a:t>
            </a:r>
            <a:endParaRPr lang="en-US" altLang="en-US" sz="1600" b="1" dirty="0">
              <a:ln w="6350">
                <a:solidFill>
                  <a:schemeClr val="tx1"/>
                </a:solidFill>
              </a:ln>
              <a:latin typeface="Metropolis Black" panose="00000A00000000000000" pitchFamily="50" charset="0"/>
            </a:endParaRPr>
          </a:p>
          <a:p>
            <a:pPr lvl="1" algn="ctr">
              <a:lnSpc>
                <a:spcPct val="80000"/>
              </a:lnSpc>
            </a:pPr>
            <a:r>
              <a:rPr lang="en-US" altLang="en-US" sz="1600" b="1" dirty="0">
                <a:ln w="6350">
                  <a:solidFill>
                    <a:schemeClr val="tx1"/>
                  </a:solidFill>
                </a:ln>
                <a:latin typeface="Metropolis Black" panose="00000A00000000000000" pitchFamily="50" charset="0"/>
              </a:rPr>
              <a:t>Holiday Inn Express Hotel</a:t>
            </a:r>
            <a:br>
              <a:rPr lang="en-US" altLang="en-US" sz="1600" b="1" dirty="0">
                <a:ln w="6350">
                  <a:solidFill>
                    <a:schemeClr val="tx1"/>
                  </a:solidFill>
                </a:ln>
                <a:latin typeface="Metropolis Black" panose="00000A00000000000000" pitchFamily="50" charset="0"/>
              </a:rPr>
            </a:br>
            <a:endParaRPr lang="en-US" altLang="en-US" sz="1600" b="1" dirty="0">
              <a:ln w="6350">
                <a:solidFill>
                  <a:schemeClr val="tx1"/>
                </a:solidFill>
              </a:ln>
              <a:latin typeface="Metropolis Black" panose="00000A00000000000000" pitchFamily="50" charset="0"/>
            </a:endParaRPr>
          </a:p>
          <a:p>
            <a:pPr lvl="1" algn="ctr">
              <a:lnSpc>
                <a:spcPct val="80000"/>
              </a:lnSpc>
            </a:pPr>
            <a:r>
              <a:rPr lang="en-US" altLang="en-US" sz="1600" b="1" dirty="0">
                <a:ln w="6350">
                  <a:solidFill>
                    <a:schemeClr val="tx1"/>
                  </a:solidFill>
                </a:ln>
                <a:latin typeface="Metropolis Black" panose="00000A00000000000000" pitchFamily="50" charset="0"/>
              </a:rPr>
              <a:t>Howard Johnson Inn  </a:t>
            </a:r>
            <a:br>
              <a:rPr lang="en-US" altLang="en-US" sz="1600" b="1" dirty="0">
                <a:ln w="6350">
                  <a:solidFill>
                    <a:schemeClr val="tx1"/>
                  </a:solidFill>
                </a:ln>
                <a:latin typeface="Metropolis Black" panose="00000A00000000000000" pitchFamily="50" charset="0"/>
              </a:rPr>
            </a:br>
            <a:endParaRPr lang="en-US" altLang="en-US" sz="1600" b="1" dirty="0">
              <a:ln w="6350">
                <a:solidFill>
                  <a:schemeClr val="tx1"/>
                </a:solidFill>
              </a:ln>
              <a:latin typeface="Metropolis Black" panose="00000A00000000000000" pitchFamily="50" charset="0"/>
            </a:endParaRPr>
          </a:p>
          <a:p>
            <a:pPr lvl="1" algn="ctr">
              <a:lnSpc>
                <a:spcPct val="80000"/>
              </a:lnSpc>
            </a:pPr>
            <a:r>
              <a:rPr lang="en-US" altLang="en-US" sz="1600" b="1" dirty="0">
                <a:ln w="6350">
                  <a:solidFill>
                    <a:schemeClr val="tx1"/>
                  </a:solidFill>
                </a:ln>
                <a:latin typeface="Metropolis Black" panose="00000A00000000000000" pitchFamily="50" charset="0"/>
              </a:rPr>
              <a:t>Quality Inn Petersburg</a:t>
            </a:r>
          </a:p>
          <a:p>
            <a:pPr lvl="1" algn="ctr">
              <a:lnSpc>
                <a:spcPct val="80000"/>
              </a:lnSpc>
            </a:pPr>
            <a:r>
              <a:rPr lang="en-US" altLang="en-US" sz="1600" b="1" dirty="0">
                <a:ln w="6350">
                  <a:solidFill>
                    <a:schemeClr val="tx1"/>
                  </a:solidFill>
                </a:ln>
                <a:solidFill>
                  <a:schemeClr val="bg1"/>
                </a:solidFill>
                <a:latin typeface="Metropolis Black" panose="00000A00000000000000" pitchFamily="50" charset="0"/>
              </a:rPr>
              <a:t>	</a:t>
            </a:r>
            <a:endParaRPr lang="en-US" dirty="0"/>
          </a:p>
        </p:txBody>
      </p:sp>
    </p:spTree>
    <p:extLst>
      <p:ext uri="{BB962C8B-B14F-4D97-AF65-F5344CB8AC3E}">
        <p14:creationId xmlns:p14="http://schemas.microsoft.com/office/powerpoint/2010/main" val="2436221164"/>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5C6E64A8-85B4-412D-8974-E4AAB7491535}"/>
              </a:ext>
            </a:extLst>
          </p:cNvPr>
          <p:cNvGrpSpPr/>
          <p:nvPr/>
        </p:nvGrpSpPr>
        <p:grpSpPr>
          <a:xfrm>
            <a:off x="0" y="69139"/>
            <a:ext cx="12192000" cy="3360012"/>
            <a:chOff x="1013269" y="-210938"/>
            <a:chExt cx="11190787" cy="3360012"/>
          </a:xfrm>
        </p:grpSpPr>
        <p:sp>
          <p:nvSpPr>
            <p:cNvPr id="37" name="Creative slide">
              <a:extLst>
                <a:ext uri="{FF2B5EF4-FFF2-40B4-BE49-F238E27FC236}">
                  <a16:creationId xmlns:a16="http://schemas.microsoft.com/office/drawing/2014/main" id="{79DCBCC1-F488-4D7E-80CC-86A8DC36F17B}"/>
                </a:ext>
              </a:extLst>
            </p:cNvPr>
            <p:cNvSpPr txBox="1">
              <a:spLocks/>
            </p:cNvSpPr>
            <p:nvPr/>
          </p:nvSpPr>
          <p:spPr>
            <a:xfrm>
              <a:off x="1013269" y="-210938"/>
              <a:ext cx="11190787" cy="1141338"/>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t">
              <a:spAutoFit/>
            </a:bodyPr>
            <a:lstStyle>
              <a:lvl1pPr marL="0" marR="0" indent="0" algn="l" defTabSz="412750" rtl="0" latinLnBrk="0">
                <a:lnSpc>
                  <a:spcPct val="90000"/>
                </a:lnSpc>
                <a:spcBef>
                  <a:spcPts val="0"/>
                </a:spcBef>
                <a:spcAft>
                  <a:spcPts val="0"/>
                </a:spcAft>
                <a:buClrTx/>
                <a:buSzTx/>
                <a:buFontTx/>
                <a:buNone/>
                <a:tabLst/>
                <a:defRPr sz="3750" b="1" i="0" u="none" strike="noStrike" cap="none" spc="0" baseline="0">
                  <a:ln>
                    <a:noFill/>
                  </a:ln>
                  <a:solidFill>
                    <a:srgbClr val="FFFFFF"/>
                  </a:solidFill>
                  <a:uFillTx/>
                  <a:latin typeface="Raleway"/>
                  <a:ea typeface="Raleway"/>
                  <a:cs typeface="Raleway"/>
                  <a:sym typeface="Raleway"/>
                </a:defRPr>
              </a:lvl1pPr>
              <a:lvl2pPr marL="0" marR="0" indent="1143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2pPr>
              <a:lvl3pPr marL="0" marR="0" indent="2286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3pPr>
              <a:lvl4pPr marL="0" marR="0" indent="3429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4pPr>
              <a:lvl5pPr marL="0" marR="0" indent="4572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5pPr>
              <a:lvl6pPr marL="0" marR="0" indent="5715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6pPr>
              <a:lvl7pPr marL="0" marR="0" indent="6858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7pPr>
              <a:lvl8pPr marL="0" marR="0" indent="8001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8pPr>
              <a:lvl9pPr marL="0" marR="0" indent="9144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9pPr>
            </a:lstStyle>
            <a:p>
              <a:pPr lvl="0" algn="ctr"/>
              <a:r>
                <a:rPr lang="en-US" b="0" dirty="0" smtClean="0">
                  <a:latin typeface="Metropolis" panose="00000500000000000000" pitchFamily="50" charset="0"/>
                </a:rPr>
                <a:t>Make The Dinwiddie Sports Complex</a:t>
              </a:r>
              <a:r>
                <a:rPr lang="en-US" b="0" dirty="0">
                  <a:latin typeface="Metropolis" panose="00000500000000000000" pitchFamily="50" charset="0"/>
                </a:rPr>
                <a:t> </a:t>
              </a:r>
              <a:endParaRPr lang="en-US" b="0" dirty="0" smtClean="0">
                <a:latin typeface="Metropolis" panose="00000500000000000000" pitchFamily="50" charset="0"/>
              </a:endParaRPr>
            </a:p>
            <a:p>
              <a:pPr lvl="0" algn="ctr"/>
              <a:r>
                <a:rPr lang="en-US" dirty="0" smtClean="0">
                  <a:solidFill>
                    <a:schemeClr val="accent1"/>
                  </a:solidFill>
                  <a:latin typeface="Metropolis" panose="00000500000000000000" pitchFamily="50" charset="0"/>
                </a:rPr>
                <a:t>The Home of Your Next Tournament!</a:t>
              </a:r>
              <a:endParaRPr kumimoji="0" lang="en-US" sz="3600" i="0" u="none" strike="noStrike" kern="0" cap="none" spc="0" normalizeH="0" baseline="0" noProof="0" dirty="0">
                <a:ln>
                  <a:noFill/>
                </a:ln>
                <a:solidFill>
                  <a:schemeClr val="accent1"/>
                </a:solidFill>
                <a:effectLst/>
                <a:uLnTx/>
                <a:uFillTx/>
                <a:latin typeface="Metropolis" panose="00000500000000000000" pitchFamily="50" charset="0"/>
                <a:cs typeface="Poppins" panose="00000500000000000000" pitchFamily="2" charset="0"/>
                <a:sym typeface="Raleway"/>
              </a:endParaRPr>
            </a:p>
          </p:txBody>
        </p:sp>
        <p:sp>
          <p:nvSpPr>
            <p:cNvPr id="39" name="It is a long established fact that a reader will be distracted by the readable content…">
              <a:extLst>
                <a:ext uri="{FF2B5EF4-FFF2-40B4-BE49-F238E27FC236}">
                  <a16:creationId xmlns:a16="http://schemas.microsoft.com/office/drawing/2014/main" id="{A0B07F58-E42D-43ED-B47D-E180FAB79C7D}"/>
                </a:ext>
              </a:extLst>
            </p:cNvPr>
            <p:cNvSpPr txBox="1">
              <a:spLocks/>
            </p:cNvSpPr>
            <p:nvPr/>
          </p:nvSpPr>
          <p:spPr>
            <a:xfrm>
              <a:off x="6164314" y="1446044"/>
              <a:ext cx="5611850" cy="1703030"/>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t">
              <a:spAutoFit/>
            </a:bodyPr>
            <a:lstStyle>
              <a:lvl1pPr marL="0" marR="0" indent="0" algn="l" defTabSz="412750" latinLnBrk="0">
                <a:lnSpc>
                  <a:spcPct val="130000"/>
                </a:lnSpc>
                <a:spcBef>
                  <a:spcPts val="0"/>
                </a:spcBef>
                <a:spcAft>
                  <a:spcPts val="0"/>
                </a:spcAft>
                <a:buClrTx/>
                <a:buSzTx/>
                <a:buFontTx/>
                <a:buNone/>
                <a:tabLst/>
                <a:defRPr sz="1150" b="0" i="0" u="none" strike="noStrike" cap="none" spc="11" baseline="0">
                  <a:ln>
                    <a:noFill/>
                  </a:ln>
                  <a:solidFill>
                    <a:srgbClr val="8B8C8C"/>
                  </a:solidFill>
                  <a:uFillTx/>
                  <a:latin typeface="Roboto"/>
                  <a:ea typeface="Roboto"/>
                  <a:cs typeface="Roboto"/>
                  <a:sym typeface="Roboto"/>
                </a:defRPr>
              </a:lvl1pPr>
              <a:lvl2pPr marL="0" marR="0" indent="114300" algn="l" defTabSz="412750" latinLnBrk="0">
                <a:lnSpc>
                  <a:spcPct val="130000"/>
                </a:lnSpc>
                <a:spcBef>
                  <a:spcPts val="0"/>
                </a:spcBef>
                <a:spcAft>
                  <a:spcPts val="0"/>
                </a:spcAft>
                <a:buClrTx/>
                <a:buSzTx/>
                <a:buFontTx/>
                <a:buNone/>
                <a:tabLst/>
                <a:defRPr sz="1150" b="0" i="0" u="none" strike="noStrike" cap="none" spc="11" baseline="0">
                  <a:ln>
                    <a:noFill/>
                  </a:ln>
                  <a:solidFill>
                    <a:srgbClr val="8B8C8C"/>
                  </a:solidFill>
                  <a:uFillTx/>
                  <a:latin typeface="Roboto"/>
                  <a:ea typeface="Roboto"/>
                  <a:cs typeface="Roboto"/>
                  <a:sym typeface="Roboto"/>
                </a:defRPr>
              </a:lvl2pPr>
              <a:lvl3pPr marL="0" marR="0" indent="228600" algn="l" defTabSz="412750" latinLnBrk="0">
                <a:lnSpc>
                  <a:spcPct val="130000"/>
                </a:lnSpc>
                <a:spcBef>
                  <a:spcPts val="0"/>
                </a:spcBef>
                <a:spcAft>
                  <a:spcPts val="0"/>
                </a:spcAft>
                <a:buClrTx/>
                <a:buSzTx/>
                <a:buFontTx/>
                <a:buNone/>
                <a:tabLst/>
                <a:defRPr sz="1150" b="0" i="0" u="none" strike="noStrike" cap="none" spc="11" baseline="0">
                  <a:ln>
                    <a:noFill/>
                  </a:ln>
                  <a:solidFill>
                    <a:srgbClr val="8B8C8C"/>
                  </a:solidFill>
                  <a:uFillTx/>
                  <a:latin typeface="Roboto"/>
                  <a:ea typeface="Roboto"/>
                  <a:cs typeface="Roboto"/>
                  <a:sym typeface="Roboto"/>
                </a:defRPr>
              </a:lvl3pPr>
              <a:lvl4pPr marL="0" marR="0" indent="342900" algn="l" defTabSz="412750" latinLnBrk="0">
                <a:lnSpc>
                  <a:spcPct val="130000"/>
                </a:lnSpc>
                <a:spcBef>
                  <a:spcPts val="0"/>
                </a:spcBef>
                <a:spcAft>
                  <a:spcPts val="0"/>
                </a:spcAft>
                <a:buClrTx/>
                <a:buSzTx/>
                <a:buFontTx/>
                <a:buNone/>
                <a:tabLst/>
                <a:defRPr sz="1150" b="0" i="0" u="none" strike="noStrike" cap="none" spc="11" baseline="0">
                  <a:ln>
                    <a:noFill/>
                  </a:ln>
                  <a:solidFill>
                    <a:srgbClr val="8B8C8C"/>
                  </a:solidFill>
                  <a:uFillTx/>
                  <a:latin typeface="Roboto"/>
                  <a:ea typeface="Roboto"/>
                  <a:cs typeface="Roboto"/>
                  <a:sym typeface="Roboto"/>
                </a:defRPr>
              </a:lvl4pPr>
              <a:lvl5pPr marL="0" marR="0" indent="457200" algn="l" defTabSz="412750" latinLnBrk="0">
                <a:lnSpc>
                  <a:spcPct val="130000"/>
                </a:lnSpc>
                <a:spcBef>
                  <a:spcPts val="0"/>
                </a:spcBef>
                <a:spcAft>
                  <a:spcPts val="0"/>
                </a:spcAft>
                <a:buClrTx/>
                <a:buSzTx/>
                <a:buFontTx/>
                <a:buNone/>
                <a:tabLst/>
                <a:defRPr sz="1150" b="0" i="0" u="none" strike="noStrike" cap="none" spc="11" baseline="0">
                  <a:ln>
                    <a:noFill/>
                  </a:ln>
                  <a:solidFill>
                    <a:srgbClr val="8B8C8C"/>
                  </a:solidFill>
                  <a:uFillTx/>
                  <a:latin typeface="Roboto"/>
                  <a:ea typeface="Roboto"/>
                  <a:cs typeface="Roboto"/>
                  <a:sym typeface="Roboto"/>
                </a:defRPr>
              </a:lvl5pPr>
              <a:lvl6pPr marL="1727933" marR="0" indent="-140433" algn="l" defTabSz="412750" latinLnBrk="0">
                <a:lnSpc>
                  <a:spcPct val="130000"/>
                </a:lnSpc>
                <a:spcBef>
                  <a:spcPts val="2600"/>
                </a:spcBef>
                <a:spcAft>
                  <a:spcPts val="0"/>
                </a:spcAft>
                <a:buClrTx/>
                <a:buSzPct val="75000"/>
                <a:buFontTx/>
                <a:buChar char="•"/>
                <a:tabLst/>
                <a:defRPr sz="1150" b="0" i="0" u="none" strike="noStrike" cap="none" spc="11" baseline="0">
                  <a:ln>
                    <a:noFill/>
                  </a:ln>
                  <a:solidFill>
                    <a:srgbClr val="8B8C8C"/>
                  </a:solidFill>
                  <a:uFillTx/>
                  <a:latin typeface="Roboto"/>
                  <a:ea typeface="Roboto"/>
                  <a:cs typeface="Roboto"/>
                  <a:sym typeface="Roboto"/>
                </a:defRPr>
              </a:lvl6pPr>
              <a:lvl7pPr marL="2045433" marR="0" indent="-140433" algn="l" defTabSz="412750" latinLnBrk="0">
                <a:lnSpc>
                  <a:spcPct val="130000"/>
                </a:lnSpc>
                <a:spcBef>
                  <a:spcPts val="2600"/>
                </a:spcBef>
                <a:spcAft>
                  <a:spcPts val="0"/>
                </a:spcAft>
                <a:buClrTx/>
                <a:buSzPct val="75000"/>
                <a:buFontTx/>
                <a:buChar char="•"/>
                <a:tabLst/>
                <a:defRPr sz="1150" b="0" i="0" u="none" strike="noStrike" cap="none" spc="11" baseline="0">
                  <a:ln>
                    <a:noFill/>
                  </a:ln>
                  <a:solidFill>
                    <a:srgbClr val="8B8C8C"/>
                  </a:solidFill>
                  <a:uFillTx/>
                  <a:latin typeface="Roboto"/>
                  <a:ea typeface="Roboto"/>
                  <a:cs typeface="Roboto"/>
                  <a:sym typeface="Roboto"/>
                </a:defRPr>
              </a:lvl7pPr>
              <a:lvl8pPr marL="2362933" marR="0" indent="-140433" algn="l" defTabSz="412750" latinLnBrk="0">
                <a:lnSpc>
                  <a:spcPct val="130000"/>
                </a:lnSpc>
                <a:spcBef>
                  <a:spcPts val="2600"/>
                </a:spcBef>
                <a:spcAft>
                  <a:spcPts val="0"/>
                </a:spcAft>
                <a:buClrTx/>
                <a:buSzPct val="75000"/>
                <a:buFontTx/>
                <a:buChar char="•"/>
                <a:tabLst/>
                <a:defRPr sz="1150" b="0" i="0" u="none" strike="noStrike" cap="none" spc="11" baseline="0">
                  <a:ln>
                    <a:noFill/>
                  </a:ln>
                  <a:solidFill>
                    <a:srgbClr val="8B8C8C"/>
                  </a:solidFill>
                  <a:uFillTx/>
                  <a:latin typeface="Roboto"/>
                  <a:ea typeface="Roboto"/>
                  <a:cs typeface="Roboto"/>
                  <a:sym typeface="Roboto"/>
                </a:defRPr>
              </a:lvl8pPr>
              <a:lvl9pPr marL="2680433" marR="0" indent="-140433" algn="l" defTabSz="412750" latinLnBrk="0">
                <a:lnSpc>
                  <a:spcPct val="130000"/>
                </a:lnSpc>
                <a:spcBef>
                  <a:spcPts val="2600"/>
                </a:spcBef>
                <a:spcAft>
                  <a:spcPts val="0"/>
                </a:spcAft>
                <a:buClrTx/>
                <a:buSzPct val="75000"/>
                <a:buFontTx/>
                <a:buChar char="•"/>
                <a:tabLst/>
                <a:defRPr sz="1150" b="0" i="0" u="none" strike="noStrike" cap="none" spc="11" baseline="0">
                  <a:ln>
                    <a:noFill/>
                  </a:ln>
                  <a:solidFill>
                    <a:srgbClr val="8B8C8C"/>
                  </a:solidFill>
                  <a:uFillTx/>
                  <a:latin typeface="Roboto"/>
                  <a:ea typeface="Roboto"/>
                  <a:cs typeface="Roboto"/>
                  <a:sym typeface="Roboto"/>
                </a:defRPr>
              </a:lvl9pPr>
            </a:lstStyle>
            <a:p>
              <a:pPr lvl="1" algn="ctr"/>
              <a:r>
                <a:rPr lang="en-US" altLang="en-US" sz="2000" dirty="0">
                  <a:solidFill>
                    <a:schemeClr val="bg1"/>
                  </a:solidFill>
                  <a:latin typeface="Metropolis Black" panose="00000A00000000000000" pitchFamily="50" charset="0"/>
                </a:rPr>
                <a:t>5850 R.B. </a:t>
              </a:r>
              <a:r>
                <a:rPr lang="en-US" altLang="en-US" sz="2000" dirty="0" err="1">
                  <a:solidFill>
                    <a:schemeClr val="bg1"/>
                  </a:solidFill>
                  <a:latin typeface="Metropolis Black" panose="00000A00000000000000" pitchFamily="50" charset="0"/>
                </a:rPr>
                <a:t>Pamplin</a:t>
              </a:r>
              <a:r>
                <a:rPr lang="en-US" altLang="en-US" sz="2000" dirty="0">
                  <a:solidFill>
                    <a:schemeClr val="bg1"/>
                  </a:solidFill>
                  <a:latin typeface="Metropolis Black" panose="00000A00000000000000" pitchFamily="50" charset="0"/>
                </a:rPr>
                <a:t> Dr. </a:t>
              </a:r>
              <a:r>
                <a:rPr lang="en-US" altLang="en-US" sz="2000" dirty="0" smtClean="0">
                  <a:solidFill>
                    <a:schemeClr val="bg1"/>
                  </a:solidFill>
                  <a:latin typeface="Metropolis Black" panose="00000A00000000000000" pitchFamily="50" charset="0"/>
                </a:rPr>
                <a:t>Sutherland</a:t>
              </a:r>
              <a:r>
                <a:rPr lang="en-US" altLang="en-US" sz="2000" dirty="0">
                  <a:solidFill>
                    <a:schemeClr val="bg1"/>
                  </a:solidFill>
                  <a:latin typeface="Metropolis Black" panose="00000A00000000000000" pitchFamily="50" charset="0"/>
                </a:rPr>
                <a:t>, VA 23885</a:t>
              </a:r>
            </a:p>
            <a:p>
              <a:pPr lvl="1" algn="ctr"/>
              <a:r>
                <a:rPr lang="en-US" altLang="en-US" sz="2000" dirty="0">
                  <a:solidFill>
                    <a:schemeClr val="bg1"/>
                  </a:solidFill>
                  <a:latin typeface="Metropolis Black" panose="00000A00000000000000" pitchFamily="50" charset="0"/>
                </a:rPr>
                <a:t>	</a:t>
              </a:r>
              <a:r>
                <a:rPr lang="en-US" altLang="en-US" sz="2000" dirty="0" smtClean="0">
                  <a:solidFill>
                    <a:schemeClr val="bg1"/>
                  </a:solidFill>
                  <a:latin typeface="Metropolis Black" panose="00000A00000000000000" pitchFamily="50" charset="0"/>
                </a:rPr>
                <a:t>Phone </a:t>
              </a:r>
              <a:r>
                <a:rPr lang="en-US" altLang="en-US" sz="2000" dirty="0">
                  <a:solidFill>
                    <a:schemeClr val="bg1"/>
                  </a:solidFill>
                  <a:latin typeface="Metropolis Black" panose="00000A00000000000000" pitchFamily="50" charset="0"/>
                </a:rPr>
                <a:t>Number 1:	804-896-4946</a:t>
              </a:r>
            </a:p>
            <a:p>
              <a:pPr lvl="1" algn="ctr"/>
              <a:r>
                <a:rPr lang="en-US" altLang="en-US" sz="2000" dirty="0">
                  <a:solidFill>
                    <a:schemeClr val="bg1"/>
                  </a:solidFill>
                  <a:latin typeface="Metropolis Black" panose="00000A00000000000000" pitchFamily="50" charset="0"/>
                </a:rPr>
                <a:t>	</a:t>
              </a:r>
              <a:r>
                <a:rPr lang="en-US" altLang="en-US" sz="2000" dirty="0" smtClean="0">
                  <a:solidFill>
                    <a:schemeClr val="bg1"/>
                  </a:solidFill>
                  <a:latin typeface="Metropolis Black" panose="00000A00000000000000" pitchFamily="50" charset="0"/>
                </a:rPr>
                <a:t>Phone </a:t>
              </a:r>
              <a:r>
                <a:rPr lang="en-US" altLang="en-US" sz="2000" dirty="0">
                  <a:solidFill>
                    <a:schemeClr val="bg1"/>
                  </a:solidFill>
                  <a:latin typeface="Metropolis Black" panose="00000A00000000000000" pitchFamily="50" charset="0"/>
                </a:rPr>
                <a:t>Number 2:	804-862-8086</a:t>
              </a:r>
            </a:p>
            <a:p>
              <a:pPr lvl="1" algn="ctr"/>
              <a:r>
                <a:rPr lang="en-US" altLang="en-US" sz="2000" dirty="0">
                  <a:solidFill>
                    <a:schemeClr val="bg1"/>
                  </a:solidFill>
                  <a:latin typeface="Metropolis Black" panose="00000A00000000000000" pitchFamily="50" charset="0"/>
                </a:rPr>
                <a:t>	</a:t>
              </a:r>
              <a:r>
                <a:rPr lang="en-US" altLang="en-US" sz="2000" dirty="0" smtClean="0">
                  <a:solidFill>
                    <a:schemeClr val="bg1"/>
                  </a:solidFill>
                  <a:latin typeface="Metropolis Black" panose="00000A00000000000000" pitchFamily="50" charset="0"/>
                </a:rPr>
                <a:t>Fax </a:t>
              </a:r>
              <a:r>
                <a:rPr lang="en-US" altLang="en-US" sz="2000" dirty="0">
                  <a:solidFill>
                    <a:schemeClr val="bg1"/>
                  </a:solidFill>
                  <a:latin typeface="Metropolis Black" panose="00000A00000000000000" pitchFamily="50" charset="0"/>
                </a:rPr>
                <a:t>Number:		804-862-8097</a:t>
              </a:r>
            </a:p>
          </p:txBody>
        </p:sp>
      </p:grpSp>
      <p:pic>
        <p:nvPicPr>
          <p:cNvPr id="2" name="Picture Placeholder 1"/>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1744" r="21744"/>
          <a:stretch>
            <a:fillRect/>
          </a:stretch>
        </p:blipFill>
        <p:spPr>
          <a:xfrm>
            <a:off x="131763" y="1311914"/>
            <a:ext cx="5464455" cy="5438860"/>
          </a:xfrm>
        </p:spPr>
      </p:pic>
      <p:sp>
        <p:nvSpPr>
          <p:cNvPr id="4" name="Rectangle 3"/>
          <p:cNvSpPr/>
          <p:nvPr/>
        </p:nvSpPr>
        <p:spPr>
          <a:xfrm>
            <a:off x="5783485" y="3893546"/>
            <a:ext cx="6021200" cy="1200329"/>
          </a:xfrm>
          <a:prstGeom prst="rect">
            <a:avLst/>
          </a:prstGeom>
        </p:spPr>
        <p:txBody>
          <a:bodyPr wrap="none">
            <a:spAutoFit/>
          </a:bodyPr>
          <a:lstStyle/>
          <a:p>
            <a:pPr lvl="0" algn="ctr"/>
            <a:r>
              <a:rPr lang="en-US" sz="7200" dirty="0" smtClean="0">
                <a:solidFill>
                  <a:srgbClr val="0A5D67"/>
                </a:solidFill>
                <a:latin typeface="Metropolis" panose="00000500000000000000" pitchFamily="50" charset="0"/>
              </a:rPr>
              <a:t>THANK YOU!</a:t>
            </a:r>
            <a:endParaRPr lang="en-US" sz="7200" kern="0" dirty="0">
              <a:solidFill>
                <a:srgbClr val="0A5D67"/>
              </a:solidFill>
              <a:latin typeface="Metropolis" panose="00000500000000000000" pitchFamily="50" charset="0"/>
              <a:cs typeface="Poppins" panose="00000500000000000000" pitchFamily="2" charset="0"/>
              <a:sym typeface="Raleway"/>
            </a:endParaRPr>
          </a:p>
        </p:txBody>
      </p:sp>
    </p:spTree>
    <p:extLst>
      <p:ext uri="{BB962C8B-B14F-4D97-AF65-F5344CB8AC3E}">
        <p14:creationId xmlns:p14="http://schemas.microsoft.com/office/powerpoint/2010/main" val="232951773"/>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BAE04028-051D-44C0-8704-5172B4C7832E}"/>
              </a:ext>
            </a:extLst>
          </p:cNvPr>
          <p:cNvSpPr txBox="1"/>
          <p:nvPr/>
        </p:nvSpPr>
        <p:spPr>
          <a:xfrm>
            <a:off x="1766050" y="365912"/>
            <a:ext cx="6185645" cy="1299908"/>
          </a:xfrm>
          <a:prstGeom prst="rect">
            <a:avLst/>
          </a:prstGeom>
          <a:noFill/>
        </p:spPr>
        <p:txBody>
          <a:bodyPr wrap="square" rtlCol="0">
            <a:spAutoFit/>
          </a:bodyPr>
          <a:lstStyle/>
          <a:p>
            <a:pPr lvl="1" indent="-212725" algn="ctr">
              <a:lnSpc>
                <a:spcPct val="80000"/>
              </a:lnSpc>
            </a:pPr>
            <a:r>
              <a:rPr lang="en-US" altLang="en-US" sz="1400" b="1" dirty="0">
                <a:solidFill>
                  <a:schemeClr val="bg1"/>
                </a:solidFill>
                <a:latin typeface="Metropolis" panose="00000500000000000000" pitchFamily="50" charset="0"/>
              </a:rPr>
              <a:t>The Dinwiddie County Sports Complex is located in Dinwiddie, VA.  Dinwiddie is situated just off of major interstates and through fairs such as I-95, I-85, and route 460.  With numerous attractions and amenities within the county and the surrounding communities (Colonial Heights, Petersburg, and Chesterfield), the Sports Complex is sure to offer its visitors an experience of a lifetime both on the field and off.  </a:t>
            </a:r>
          </a:p>
        </p:txBody>
      </p:sp>
      <p:sp>
        <p:nvSpPr>
          <p:cNvPr id="34" name="TextBox 33">
            <a:extLst>
              <a:ext uri="{FF2B5EF4-FFF2-40B4-BE49-F238E27FC236}">
                <a16:creationId xmlns:a16="http://schemas.microsoft.com/office/drawing/2014/main" id="{1216567E-9B39-4F0D-BAB5-BFEA21146637}"/>
              </a:ext>
            </a:extLst>
          </p:cNvPr>
          <p:cNvSpPr txBox="1"/>
          <p:nvPr/>
        </p:nvSpPr>
        <p:spPr>
          <a:xfrm>
            <a:off x="7099196" y="3794527"/>
            <a:ext cx="3362613" cy="1472263"/>
          </a:xfrm>
          <a:prstGeom prst="rect">
            <a:avLst/>
          </a:prstGeom>
          <a:noFill/>
        </p:spPr>
        <p:txBody>
          <a:bodyPr wrap="square" rtlCol="0">
            <a:spAutoFit/>
          </a:bodyPr>
          <a:lstStyle/>
          <a:p>
            <a:pPr lvl="1" indent="-212725" algn="ctr">
              <a:lnSpc>
                <a:spcPct val="80000"/>
              </a:lnSpc>
            </a:pPr>
            <a:r>
              <a:rPr lang="en-US" altLang="en-US" sz="1400" b="1" dirty="0" smtClean="0">
                <a:solidFill>
                  <a:schemeClr val="bg1"/>
                </a:solidFill>
                <a:latin typeface="Metropolis" panose="00000500000000000000" pitchFamily="50" charset="0"/>
              </a:rPr>
              <a:t>Visitors </a:t>
            </a:r>
            <a:r>
              <a:rPr lang="en-US" altLang="en-US" sz="1400" b="1" dirty="0">
                <a:solidFill>
                  <a:schemeClr val="bg1"/>
                </a:solidFill>
                <a:latin typeface="Metropolis" panose="00000500000000000000" pitchFamily="50" charset="0"/>
              </a:rPr>
              <a:t>have the opportunity to enjoy rich Civil War history at </a:t>
            </a:r>
            <a:r>
              <a:rPr lang="en-US" altLang="en-US" sz="1400" b="1" dirty="0" err="1">
                <a:solidFill>
                  <a:schemeClr val="bg1"/>
                </a:solidFill>
                <a:latin typeface="Metropolis" panose="00000500000000000000" pitchFamily="50" charset="0"/>
              </a:rPr>
              <a:t>Pamplin</a:t>
            </a:r>
            <a:r>
              <a:rPr lang="en-US" altLang="en-US" sz="1400" b="1" dirty="0">
                <a:solidFill>
                  <a:schemeClr val="bg1"/>
                </a:solidFill>
                <a:latin typeface="Metropolis" panose="00000500000000000000" pitchFamily="50" charset="0"/>
              </a:rPr>
              <a:t> Park or Five Forks, fine dining in Old Towne Petersburg, or shopping in </a:t>
            </a:r>
            <a:r>
              <a:rPr lang="en-US" altLang="en-US" sz="1400" b="1" dirty="0" err="1">
                <a:solidFill>
                  <a:schemeClr val="bg1"/>
                </a:solidFill>
                <a:latin typeface="Metropolis" panose="00000500000000000000" pitchFamily="50" charset="0"/>
              </a:rPr>
              <a:t>Southpark</a:t>
            </a:r>
            <a:r>
              <a:rPr lang="en-US" altLang="en-US" sz="1400" b="1" dirty="0">
                <a:solidFill>
                  <a:schemeClr val="bg1"/>
                </a:solidFill>
                <a:latin typeface="Metropolis" panose="00000500000000000000" pitchFamily="50" charset="0"/>
              </a:rPr>
              <a:t> Mall.  Dinwiddie County offers  opportunities for the entire family.</a:t>
            </a:r>
          </a:p>
        </p:txBody>
      </p:sp>
      <p:pic>
        <p:nvPicPr>
          <p:cNvPr id="7" name="Picture Placeholder 6"/>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3260" r="13260"/>
          <a:stretch>
            <a:fillRect/>
          </a:stretch>
        </p:blipFill>
        <p:spPr>
          <a:xfrm>
            <a:off x="3050999" y="2164689"/>
            <a:ext cx="3251189" cy="3236075"/>
          </a:xfrm>
        </p:spPr>
      </p:pic>
      <p:pic>
        <p:nvPicPr>
          <p:cNvPr id="15" name="Picture 19" descr="300px-Map_of_Virginia_highlighting_Dinwiddie_County"/>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tretch>
            <a:fillRect/>
          </a:stretch>
        </p:blipFill>
        <p:spPr bwMode="auto">
          <a:xfrm>
            <a:off x="6679650" y="1456880"/>
            <a:ext cx="4230399" cy="1833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AutoShape 20"/>
          <p:cNvSpPr>
            <a:spLocks noChangeArrowheads="1"/>
          </p:cNvSpPr>
          <p:nvPr/>
        </p:nvSpPr>
        <p:spPr bwMode="auto">
          <a:xfrm>
            <a:off x="5060581" y="3019786"/>
            <a:ext cx="228600" cy="228600"/>
          </a:xfrm>
          <a:prstGeom prst="star5">
            <a:avLst/>
          </a:prstGeom>
          <a:solidFill>
            <a:schemeClr val="accent1"/>
          </a:solidFill>
          <a:ln w="9525">
            <a:solidFill>
              <a:schemeClr val="tx1"/>
            </a:solidFill>
            <a:miter lim="800000"/>
            <a:headEnd/>
            <a:tailEnd/>
          </a:ln>
          <a:effectLst/>
        </p:spPr>
        <p:txBody>
          <a:bodyPr wrap="none" anchor="ctr"/>
          <a:lstStyle/>
          <a:p>
            <a:pPr eaLnBrk="1" hangingPunct="1">
              <a:defRPr/>
            </a:pPr>
            <a:endParaRPr lang="en-US">
              <a:latin typeface="Arial" charset="0"/>
            </a:endParaRPr>
          </a:p>
        </p:txBody>
      </p:sp>
      <p:grpSp>
        <p:nvGrpSpPr>
          <p:cNvPr id="20" name="Group 19">
            <a:extLst>
              <a:ext uri="{FF2B5EF4-FFF2-40B4-BE49-F238E27FC236}">
                <a16:creationId xmlns:a16="http://schemas.microsoft.com/office/drawing/2014/main" id="{6AB54874-624D-4C98-9396-6DBC28F82100}"/>
              </a:ext>
            </a:extLst>
          </p:cNvPr>
          <p:cNvGrpSpPr/>
          <p:nvPr/>
        </p:nvGrpSpPr>
        <p:grpSpPr>
          <a:xfrm>
            <a:off x="186137" y="0"/>
            <a:ext cx="1565115" cy="6786282"/>
            <a:chOff x="884009" y="333374"/>
            <a:chExt cx="1565115" cy="6191250"/>
          </a:xfrm>
        </p:grpSpPr>
        <p:sp>
          <p:nvSpPr>
            <p:cNvPr id="21" name="About…">
              <a:extLst>
                <a:ext uri="{FF2B5EF4-FFF2-40B4-BE49-F238E27FC236}">
                  <a16:creationId xmlns:a16="http://schemas.microsoft.com/office/drawing/2014/main" id="{736E8EFC-BCC5-454A-826C-26F5C702ACC6}"/>
                </a:ext>
              </a:extLst>
            </p:cNvPr>
            <p:cNvSpPr txBox="1">
              <a:spLocks/>
            </p:cNvSpPr>
            <p:nvPr/>
          </p:nvSpPr>
          <p:spPr>
            <a:xfrm rot="16200000">
              <a:off x="-1395712" y="2679788"/>
              <a:ext cx="6191250" cy="149842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0" marR="0" indent="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1pPr>
              <a:lvl2pPr marL="0" marR="0" indent="1143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2pPr>
              <a:lvl3pPr marL="0" marR="0" indent="2286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3pPr>
              <a:lvl4pPr marL="0" marR="0" indent="3429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4pPr>
              <a:lvl5pPr marL="0" marR="0" indent="4572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5pPr>
              <a:lvl6pPr marL="0" marR="0" indent="5715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6pPr>
              <a:lvl7pPr marL="0" marR="0" indent="6858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7pPr>
              <a:lvl8pPr marL="0" marR="0" indent="8001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8pPr>
              <a:lvl9pPr marL="0" marR="0" indent="9144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9pPr>
            </a:lstStyle>
            <a:p>
              <a:pPr lvl="0" algn="ctr">
                <a:lnSpc>
                  <a:spcPct val="100000"/>
                </a:lnSpc>
                <a:defRPr/>
              </a:pPr>
              <a:r>
                <a:rPr lang="en-US" sz="9600" b="1" noProof="0" dirty="0" smtClean="0">
                  <a:solidFill>
                    <a:schemeClr val="tx2">
                      <a:alpha val="30000"/>
                    </a:schemeClr>
                  </a:solidFill>
                  <a:latin typeface="Metropolis" panose="00000500000000000000" pitchFamily="50" charset="0"/>
                </a:rPr>
                <a:t>LOCATION</a:t>
              </a:r>
              <a:endParaRPr kumimoji="0" lang="fr-CA" sz="9600" b="1" i="0" u="none" strike="noStrike" kern="0" cap="none" spc="0" normalizeH="0" baseline="0" noProof="0" dirty="0">
                <a:ln>
                  <a:noFill/>
                </a:ln>
                <a:solidFill>
                  <a:schemeClr val="tx2">
                    <a:alpha val="30000"/>
                  </a:schemeClr>
                </a:solidFill>
                <a:effectLst/>
                <a:uLnTx/>
                <a:uFillTx/>
                <a:latin typeface="Metropolis" panose="00000500000000000000" pitchFamily="50" charset="0"/>
                <a:ea typeface="Raleway"/>
                <a:cs typeface="Poppins" panose="00000500000000000000" pitchFamily="2" charset="0"/>
                <a:sym typeface="Raleway"/>
              </a:endParaRPr>
            </a:p>
          </p:txBody>
        </p:sp>
        <p:sp>
          <p:nvSpPr>
            <p:cNvPr id="26" name="About…">
              <a:extLst>
                <a:ext uri="{FF2B5EF4-FFF2-40B4-BE49-F238E27FC236}">
                  <a16:creationId xmlns:a16="http://schemas.microsoft.com/office/drawing/2014/main" id="{158E6540-B86B-45E5-905A-CE885200ABE4}"/>
                </a:ext>
              </a:extLst>
            </p:cNvPr>
            <p:cNvSpPr txBox="1">
              <a:spLocks/>
            </p:cNvSpPr>
            <p:nvPr/>
          </p:nvSpPr>
          <p:spPr>
            <a:xfrm rot="16200000">
              <a:off x="-1082623" y="2973567"/>
              <a:ext cx="4844132" cy="91086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fontScale="97500"/>
            </a:bodyPr>
            <a:lstStyle>
              <a:lvl1pPr marL="0" marR="0" indent="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1pPr>
              <a:lvl2pPr marL="0" marR="0" indent="1143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2pPr>
              <a:lvl3pPr marL="0" marR="0" indent="2286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3pPr>
              <a:lvl4pPr marL="0" marR="0" indent="3429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4pPr>
              <a:lvl5pPr marL="0" marR="0" indent="4572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5pPr>
              <a:lvl6pPr marL="0" marR="0" indent="5715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6pPr>
              <a:lvl7pPr marL="0" marR="0" indent="6858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7pPr>
              <a:lvl8pPr marL="0" marR="0" indent="8001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8pPr>
              <a:lvl9pPr marL="0" marR="0" indent="9144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9pPr>
            </a:lstStyle>
            <a:p>
              <a:pPr lvl="0" algn="ctr">
                <a:lnSpc>
                  <a:spcPct val="100000"/>
                </a:lnSpc>
                <a:defRPr/>
              </a:pPr>
              <a:r>
                <a:rPr lang="en-US" b="1" dirty="0" smtClean="0">
                  <a:solidFill>
                    <a:srgbClr val="0A5D67"/>
                  </a:solidFill>
                  <a:latin typeface="Metropolis" panose="00000500000000000000" pitchFamily="50" charset="0"/>
                </a:rPr>
                <a:t>LOCATION</a:t>
              </a:r>
              <a:endParaRPr kumimoji="0" lang="fr-CA" sz="5000" b="1" i="0" u="none" strike="noStrike" kern="0" cap="none" spc="0" normalizeH="0" baseline="0" noProof="0" dirty="0">
                <a:ln>
                  <a:noFill/>
                </a:ln>
                <a:solidFill>
                  <a:srgbClr val="0A5D67"/>
                </a:solidFill>
                <a:effectLst/>
                <a:uLnTx/>
                <a:uFillTx/>
                <a:latin typeface="Metropolis" panose="00000500000000000000" pitchFamily="50" charset="0"/>
                <a:ea typeface="Raleway"/>
                <a:cs typeface="Poppins" panose="00000500000000000000" pitchFamily="2" charset="0"/>
                <a:sym typeface="Raleway"/>
              </a:endParaRPr>
            </a:p>
          </p:txBody>
        </p:sp>
      </p:grpSp>
    </p:spTree>
    <p:extLst>
      <p:ext uri="{BB962C8B-B14F-4D97-AF65-F5344CB8AC3E}">
        <p14:creationId xmlns:p14="http://schemas.microsoft.com/office/powerpoint/2010/main" val="2167079308"/>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It is a long established fact that a reader will be distracted by the readable content…">
            <a:extLst>
              <a:ext uri="{FF2B5EF4-FFF2-40B4-BE49-F238E27FC236}">
                <a16:creationId xmlns:a16="http://schemas.microsoft.com/office/drawing/2014/main" id="{0A4A87EE-619D-4AAB-8AC3-45CB8638932F}"/>
              </a:ext>
            </a:extLst>
          </p:cNvPr>
          <p:cNvSpPr txBox="1">
            <a:spLocks/>
          </p:cNvSpPr>
          <p:nvPr/>
        </p:nvSpPr>
        <p:spPr>
          <a:xfrm>
            <a:off x="1937999" y="722063"/>
            <a:ext cx="4611795" cy="4756174"/>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t">
            <a:spAutoFit/>
          </a:bodyPr>
          <a:lstStyle>
            <a:lvl1pPr marL="0" marR="0" indent="0" algn="l" defTabSz="412750" latinLnBrk="0">
              <a:lnSpc>
                <a:spcPct val="130000"/>
              </a:lnSpc>
              <a:spcBef>
                <a:spcPts val="0"/>
              </a:spcBef>
              <a:spcAft>
                <a:spcPts val="0"/>
              </a:spcAft>
              <a:buClrTx/>
              <a:buSzTx/>
              <a:buFontTx/>
              <a:buNone/>
              <a:tabLst/>
              <a:defRPr sz="1150" b="0" i="0" u="none" strike="noStrike" cap="none" spc="11" baseline="0">
                <a:ln>
                  <a:noFill/>
                </a:ln>
                <a:solidFill>
                  <a:srgbClr val="8B8C8C"/>
                </a:solidFill>
                <a:uFillTx/>
                <a:latin typeface="Roboto"/>
                <a:ea typeface="Roboto"/>
                <a:cs typeface="Roboto"/>
                <a:sym typeface="Roboto"/>
              </a:defRPr>
            </a:lvl1pPr>
            <a:lvl2pPr marL="0" marR="0" indent="114300" algn="l" defTabSz="412750" latinLnBrk="0">
              <a:lnSpc>
                <a:spcPct val="130000"/>
              </a:lnSpc>
              <a:spcBef>
                <a:spcPts val="0"/>
              </a:spcBef>
              <a:spcAft>
                <a:spcPts val="0"/>
              </a:spcAft>
              <a:buClrTx/>
              <a:buSzTx/>
              <a:buFontTx/>
              <a:buNone/>
              <a:tabLst/>
              <a:defRPr sz="1150" b="0" i="0" u="none" strike="noStrike" cap="none" spc="11" baseline="0">
                <a:ln>
                  <a:noFill/>
                </a:ln>
                <a:solidFill>
                  <a:srgbClr val="8B8C8C"/>
                </a:solidFill>
                <a:uFillTx/>
                <a:latin typeface="Roboto"/>
                <a:ea typeface="Roboto"/>
                <a:cs typeface="Roboto"/>
                <a:sym typeface="Roboto"/>
              </a:defRPr>
            </a:lvl2pPr>
            <a:lvl3pPr marL="0" marR="0" indent="228600" algn="l" defTabSz="412750" latinLnBrk="0">
              <a:lnSpc>
                <a:spcPct val="130000"/>
              </a:lnSpc>
              <a:spcBef>
                <a:spcPts val="0"/>
              </a:spcBef>
              <a:spcAft>
                <a:spcPts val="0"/>
              </a:spcAft>
              <a:buClrTx/>
              <a:buSzTx/>
              <a:buFontTx/>
              <a:buNone/>
              <a:tabLst/>
              <a:defRPr sz="1150" b="0" i="0" u="none" strike="noStrike" cap="none" spc="11" baseline="0">
                <a:ln>
                  <a:noFill/>
                </a:ln>
                <a:solidFill>
                  <a:srgbClr val="8B8C8C"/>
                </a:solidFill>
                <a:uFillTx/>
                <a:latin typeface="Roboto"/>
                <a:ea typeface="Roboto"/>
                <a:cs typeface="Roboto"/>
                <a:sym typeface="Roboto"/>
              </a:defRPr>
            </a:lvl3pPr>
            <a:lvl4pPr marL="0" marR="0" indent="342900" algn="l" defTabSz="412750" latinLnBrk="0">
              <a:lnSpc>
                <a:spcPct val="130000"/>
              </a:lnSpc>
              <a:spcBef>
                <a:spcPts val="0"/>
              </a:spcBef>
              <a:spcAft>
                <a:spcPts val="0"/>
              </a:spcAft>
              <a:buClrTx/>
              <a:buSzTx/>
              <a:buFontTx/>
              <a:buNone/>
              <a:tabLst/>
              <a:defRPr sz="1150" b="0" i="0" u="none" strike="noStrike" cap="none" spc="11" baseline="0">
                <a:ln>
                  <a:noFill/>
                </a:ln>
                <a:solidFill>
                  <a:srgbClr val="8B8C8C"/>
                </a:solidFill>
                <a:uFillTx/>
                <a:latin typeface="Roboto"/>
                <a:ea typeface="Roboto"/>
                <a:cs typeface="Roboto"/>
                <a:sym typeface="Roboto"/>
              </a:defRPr>
            </a:lvl4pPr>
            <a:lvl5pPr marL="0" marR="0" indent="457200" algn="l" defTabSz="412750" latinLnBrk="0">
              <a:lnSpc>
                <a:spcPct val="130000"/>
              </a:lnSpc>
              <a:spcBef>
                <a:spcPts val="0"/>
              </a:spcBef>
              <a:spcAft>
                <a:spcPts val="0"/>
              </a:spcAft>
              <a:buClrTx/>
              <a:buSzTx/>
              <a:buFontTx/>
              <a:buNone/>
              <a:tabLst/>
              <a:defRPr sz="1150" b="0" i="0" u="none" strike="noStrike" cap="none" spc="11" baseline="0">
                <a:ln>
                  <a:noFill/>
                </a:ln>
                <a:solidFill>
                  <a:srgbClr val="8B8C8C"/>
                </a:solidFill>
                <a:uFillTx/>
                <a:latin typeface="Roboto"/>
                <a:ea typeface="Roboto"/>
                <a:cs typeface="Roboto"/>
                <a:sym typeface="Roboto"/>
              </a:defRPr>
            </a:lvl5pPr>
            <a:lvl6pPr marL="1727933" marR="0" indent="-140433" algn="l" defTabSz="412750" latinLnBrk="0">
              <a:lnSpc>
                <a:spcPct val="130000"/>
              </a:lnSpc>
              <a:spcBef>
                <a:spcPts val="2600"/>
              </a:spcBef>
              <a:spcAft>
                <a:spcPts val="0"/>
              </a:spcAft>
              <a:buClrTx/>
              <a:buSzPct val="75000"/>
              <a:buFontTx/>
              <a:buChar char="•"/>
              <a:tabLst/>
              <a:defRPr sz="1150" b="0" i="0" u="none" strike="noStrike" cap="none" spc="11" baseline="0">
                <a:ln>
                  <a:noFill/>
                </a:ln>
                <a:solidFill>
                  <a:srgbClr val="8B8C8C"/>
                </a:solidFill>
                <a:uFillTx/>
                <a:latin typeface="Roboto"/>
                <a:ea typeface="Roboto"/>
                <a:cs typeface="Roboto"/>
                <a:sym typeface="Roboto"/>
              </a:defRPr>
            </a:lvl6pPr>
            <a:lvl7pPr marL="2045433" marR="0" indent="-140433" algn="l" defTabSz="412750" latinLnBrk="0">
              <a:lnSpc>
                <a:spcPct val="130000"/>
              </a:lnSpc>
              <a:spcBef>
                <a:spcPts val="2600"/>
              </a:spcBef>
              <a:spcAft>
                <a:spcPts val="0"/>
              </a:spcAft>
              <a:buClrTx/>
              <a:buSzPct val="75000"/>
              <a:buFontTx/>
              <a:buChar char="•"/>
              <a:tabLst/>
              <a:defRPr sz="1150" b="0" i="0" u="none" strike="noStrike" cap="none" spc="11" baseline="0">
                <a:ln>
                  <a:noFill/>
                </a:ln>
                <a:solidFill>
                  <a:srgbClr val="8B8C8C"/>
                </a:solidFill>
                <a:uFillTx/>
                <a:latin typeface="Roboto"/>
                <a:ea typeface="Roboto"/>
                <a:cs typeface="Roboto"/>
                <a:sym typeface="Roboto"/>
              </a:defRPr>
            </a:lvl7pPr>
            <a:lvl8pPr marL="2362933" marR="0" indent="-140433" algn="l" defTabSz="412750" latinLnBrk="0">
              <a:lnSpc>
                <a:spcPct val="130000"/>
              </a:lnSpc>
              <a:spcBef>
                <a:spcPts val="2600"/>
              </a:spcBef>
              <a:spcAft>
                <a:spcPts val="0"/>
              </a:spcAft>
              <a:buClrTx/>
              <a:buSzPct val="75000"/>
              <a:buFontTx/>
              <a:buChar char="•"/>
              <a:tabLst/>
              <a:defRPr sz="1150" b="0" i="0" u="none" strike="noStrike" cap="none" spc="11" baseline="0">
                <a:ln>
                  <a:noFill/>
                </a:ln>
                <a:solidFill>
                  <a:srgbClr val="8B8C8C"/>
                </a:solidFill>
                <a:uFillTx/>
                <a:latin typeface="Roboto"/>
                <a:ea typeface="Roboto"/>
                <a:cs typeface="Roboto"/>
                <a:sym typeface="Roboto"/>
              </a:defRPr>
            </a:lvl8pPr>
            <a:lvl9pPr marL="2680433" marR="0" indent="-140433" algn="l" defTabSz="412750" latinLnBrk="0">
              <a:lnSpc>
                <a:spcPct val="130000"/>
              </a:lnSpc>
              <a:spcBef>
                <a:spcPts val="2600"/>
              </a:spcBef>
              <a:spcAft>
                <a:spcPts val="0"/>
              </a:spcAft>
              <a:buClrTx/>
              <a:buSzPct val="75000"/>
              <a:buFontTx/>
              <a:buChar char="•"/>
              <a:tabLst/>
              <a:defRPr sz="1150" b="0" i="0" u="none" strike="noStrike" cap="none" spc="11" baseline="0">
                <a:ln>
                  <a:noFill/>
                </a:ln>
                <a:solidFill>
                  <a:srgbClr val="8B8C8C"/>
                </a:solidFill>
                <a:uFillTx/>
                <a:latin typeface="Roboto"/>
                <a:ea typeface="Roboto"/>
                <a:cs typeface="Roboto"/>
                <a:sym typeface="Roboto"/>
              </a:defRPr>
            </a:lvl9pPr>
          </a:lstStyle>
          <a:p>
            <a:pPr marL="285750" indent="-285750">
              <a:lnSpc>
                <a:spcPct val="80000"/>
              </a:lnSpc>
              <a:buFont typeface="Wingdings" panose="05000000000000000000" pitchFamily="2" charset="2"/>
              <a:buChar char="ü"/>
            </a:pPr>
            <a:r>
              <a:rPr lang="en-US" altLang="en-US" sz="1400" b="1" dirty="0">
                <a:solidFill>
                  <a:schemeClr val="bg1"/>
                </a:solidFill>
                <a:latin typeface="Metropolis Black" panose="00000A00000000000000" pitchFamily="50" charset="0"/>
              </a:rPr>
              <a:t>Three (3) youth softball (all ages) and/or youth baseball fields (12 and under)</a:t>
            </a:r>
          </a:p>
          <a:p>
            <a:pPr marL="285750" indent="-285750">
              <a:lnSpc>
                <a:spcPct val="80000"/>
              </a:lnSpc>
              <a:buFont typeface="Wingdings" panose="05000000000000000000" pitchFamily="2" charset="2"/>
              <a:buChar char="ü"/>
            </a:pPr>
            <a:endParaRPr lang="en-US" altLang="en-US" sz="1400" b="1" dirty="0">
              <a:solidFill>
                <a:schemeClr val="bg1"/>
              </a:solidFill>
              <a:latin typeface="Metropolis Black" panose="00000A00000000000000" pitchFamily="50" charset="0"/>
            </a:endParaRPr>
          </a:p>
          <a:p>
            <a:pPr marL="285750" indent="-285750">
              <a:lnSpc>
                <a:spcPct val="80000"/>
              </a:lnSpc>
              <a:buFont typeface="Wingdings" panose="05000000000000000000" pitchFamily="2" charset="2"/>
              <a:buChar char="ü"/>
            </a:pPr>
            <a:r>
              <a:rPr lang="en-US" altLang="en-US" sz="1400" b="1" dirty="0">
                <a:solidFill>
                  <a:schemeClr val="bg1"/>
                </a:solidFill>
                <a:latin typeface="Metropolis Black" panose="00000A00000000000000" pitchFamily="50" charset="0"/>
              </a:rPr>
              <a:t>One (1) adult baseball and/or softball field</a:t>
            </a:r>
          </a:p>
          <a:p>
            <a:pPr marL="285750" indent="-285750">
              <a:lnSpc>
                <a:spcPct val="80000"/>
              </a:lnSpc>
              <a:buFont typeface="Wingdings" panose="05000000000000000000" pitchFamily="2" charset="2"/>
              <a:buChar char="ü"/>
            </a:pPr>
            <a:endParaRPr lang="en-US" altLang="en-US" sz="1400" b="1" dirty="0">
              <a:solidFill>
                <a:schemeClr val="bg1"/>
              </a:solidFill>
              <a:latin typeface="Metropolis Black" panose="00000A00000000000000" pitchFamily="50" charset="0"/>
            </a:endParaRPr>
          </a:p>
          <a:p>
            <a:pPr marL="285750" indent="-285750">
              <a:lnSpc>
                <a:spcPct val="80000"/>
              </a:lnSpc>
              <a:buFont typeface="Wingdings" panose="05000000000000000000" pitchFamily="2" charset="2"/>
              <a:buChar char="ü"/>
            </a:pPr>
            <a:r>
              <a:rPr lang="en-US" altLang="en-US" sz="1400" b="1" dirty="0">
                <a:solidFill>
                  <a:schemeClr val="bg1"/>
                </a:solidFill>
                <a:latin typeface="Metropolis Black" panose="00000A00000000000000" pitchFamily="50" charset="0"/>
              </a:rPr>
              <a:t>Regulation size football field</a:t>
            </a:r>
          </a:p>
          <a:p>
            <a:pPr marL="285750" indent="-285750">
              <a:lnSpc>
                <a:spcPct val="80000"/>
              </a:lnSpc>
              <a:buFont typeface="Wingdings" panose="05000000000000000000" pitchFamily="2" charset="2"/>
              <a:buChar char="ü"/>
            </a:pPr>
            <a:endParaRPr lang="en-US" altLang="en-US" sz="1400" b="1" dirty="0">
              <a:solidFill>
                <a:schemeClr val="bg1"/>
              </a:solidFill>
              <a:latin typeface="Metropolis Black" panose="00000A00000000000000" pitchFamily="50" charset="0"/>
            </a:endParaRPr>
          </a:p>
          <a:p>
            <a:pPr marL="285750" indent="-285750">
              <a:lnSpc>
                <a:spcPct val="80000"/>
              </a:lnSpc>
              <a:buFont typeface="Wingdings" panose="05000000000000000000" pitchFamily="2" charset="2"/>
              <a:buChar char="ü"/>
            </a:pPr>
            <a:r>
              <a:rPr lang="en-US" altLang="en-US" sz="1400" b="1" dirty="0">
                <a:solidFill>
                  <a:schemeClr val="bg1"/>
                </a:solidFill>
                <a:latin typeface="Metropolis Black" panose="00000A00000000000000" pitchFamily="50" charset="0"/>
              </a:rPr>
              <a:t>Wireless electronic scoreboards and controllers</a:t>
            </a:r>
          </a:p>
          <a:p>
            <a:pPr marL="285750" indent="-285750">
              <a:lnSpc>
                <a:spcPct val="80000"/>
              </a:lnSpc>
              <a:buFont typeface="Wingdings" panose="05000000000000000000" pitchFamily="2" charset="2"/>
              <a:buChar char="ü"/>
            </a:pPr>
            <a:endParaRPr lang="en-US" altLang="en-US" sz="1400" b="1" dirty="0">
              <a:solidFill>
                <a:schemeClr val="bg1"/>
              </a:solidFill>
              <a:latin typeface="Metropolis Black" panose="00000A00000000000000" pitchFamily="50" charset="0"/>
            </a:endParaRPr>
          </a:p>
          <a:p>
            <a:pPr marL="285750" indent="-285750">
              <a:lnSpc>
                <a:spcPct val="80000"/>
              </a:lnSpc>
              <a:buFont typeface="Wingdings" panose="05000000000000000000" pitchFamily="2" charset="2"/>
              <a:buChar char="ü"/>
            </a:pPr>
            <a:r>
              <a:rPr lang="en-US" altLang="en-US" sz="1400" b="1" dirty="0">
                <a:solidFill>
                  <a:schemeClr val="bg1"/>
                </a:solidFill>
                <a:latin typeface="Metropolis Black" panose="00000A00000000000000" pitchFamily="50" charset="0"/>
              </a:rPr>
              <a:t>Parking at the Dinwiddie Sports Complex along with auxiliary parking available at Sutherland Elementary</a:t>
            </a:r>
          </a:p>
          <a:p>
            <a:pPr marL="285750" indent="-285750">
              <a:lnSpc>
                <a:spcPct val="80000"/>
              </a:lnSpc>
              <a:buFont typeface="Wingdings" panose="05000000000000000000" pitchFamily="2" charset="2"/>
              <a:buChar char="ü"/>
            </a:pPr>
            <a:endParaRPr lang="en-US" altLang="en-US" sz="1400" b="1" dirty="0">
              <a:solidFill>
                <a:schemeClr val="bg1"/>
              </a:solidFill>
              <a:latin typeface="Metropolis Black" panose="00000A00000000000000" pitchFamily="50" charset="0"/>
            </a:endParaRPr>
          </a:p>
          <a:p>
            <a:pPr marL="285750" indent="-285750">
              <a:lnSpc>
                <a:spcPct val="80000"/>
              </a:lnSpc>
              <a:buFont typeface="Wingdings" panose="05000000000000000000" pitchFamily="2" charset="2"/>
              <a:buChar char="ü"/>
            </a:pPr>
            <a:r>
              <a:rPr lang="en-US" altLang="en-US" sz="1400" b="1" dirty="0">
                <a:solidFill>
                  <a:schemeClr val="bg1"/>
                </a:solidFill>
                <a:latin typeface="Metropolis Black" panose="00000A00000000000000" pitchFamily="50" charset="0"/>
              </a:rPr>
              <a:t>Full service concession stand</a:t>
            </a:r>
          </a:p>
          <a:p>
            <a:pPr marL="285750" indent="-285750">
              <a:lnSpc>
                <a:spcPct val="80000"/>
              </a:lnSpc>
              <a:buFont typeface="Wingdings" panose="05000000000000000000" pitchFamily="2" charset="2"/>
              <a:buChar char="ü"/>
            </a:pPr>
            <a:endParaRPr lang="en-US" altLang="en-US" sz="1400" b="1" dirty="0">
              <a:solidFill>
                <a:schemeClr val="bg1"/>
              </a:solidFill>
              <a:latin typeface="Metropolis Black" panose="00000A00000000000000" pitchFamily="50" charset="0"/>
            </a:endParaRPr>
          </a:p>
          <a:p>
            <a:pPr marL="285750" indent="-285750">
              <a:lnSpc>
                <a:spcPct val="80000"/>
              </a:lnSpc>
              <a:buFont typeface="Wingdings" panose="05000000000000000000" pitchFamily="2" charset="2"/>
              <a:buChar char="ü"/>
            </a:pPr>
            <a:r>
              <a:rPr lang="en-US" altLang="en-US" sz="1400" b="1" dirty="0">
                <a:solidFill>
                  <a:schemeClr val="bg1"/>
                </a:solidFill>
                <a:latin typeface="Metropolis Black" panose="00000A00000000000000" pitchFamily="50" charset="0"/>
              </a:rPr>
              <a:t>Lighted brick dugouts with bat and helmet racks</a:t>
            </a:r>
          </a:p>
          <a:p>
            <a:pPr marL="285750" indent="-285750">
              <a:lnSpc>
                <a:spcPct val="80000"/>
              </a:lnSpc>
              <a:buFont typeface="Wingdings" panose="05000000000000000000" pitchFamily="2" charset="2"/>
              <a:buChar char="ü"/>
            </a:pPr>
            <a:endParaRPr lang="en-US" altLang="en-US" sz="1400" b="1" dirty="0">
              <a:solidFill>
                <a:schemeClr val="bg1"/>
              </a:solidFill>
              <a:latin typeface="Metropolis Black" panose="00000A00000000000000" pitchFamily="50" charset="0"/>
            </a:endParaRPr>
          </a:p>
          <a:p>
            <a:pPr marL="285750" indent="-285750">
              <a:lnSpc>
                <a:spcPct val="80000"/>
              </a:lnSpc>
              <a:buFont typeface="Wingdings" panose="05000000000000000000" pitchFamily="2" charset="2"/>
              <a:buChar char="ü"/>
            </a:pPr>
            <a:r>
              <a:rPr lang="en-US" altLang="en-US" sz="1400" b="1" dirty="0">
                <a:solidFill>
                  <a:schemeClr val="bg1"/>
                </a:solidFill>
                <a:latin typeface="Metropolis Black" panose="00000A00000000000000" pitchFamily="50" charset="0"/>
              </a:rPr>
              <a:t>Bermuda grass outfields</a:t>
            </a:r>
          </a:p>
          <a:p>
            <a:pPr marL="285750" indent="-285750">
              <a:lnSpc>
                <a:spcPct val="80000"/>
              </a:lnSpc>
              <a:buFont typeface="Wingdings" panose="05000000000000000000" pitchFamily="2" charset="2"/>
              <a:buChar char="ü"/>
            </a:pPr>
            <a:endParaRPr lang="en-US" altLang="en-US" sz="1400" b="1" dirty="0">
              <a:solidFill>
                <a:schemeClr val="bg1"/>
              </a:solidFill>
              <a:latin typeface="Metropolis Black" panose="00000A00000000000000" pitchFamily="50" charset="0"/>
            </a:endParaRPr>
          </a:p>
          <a:p>
            <a:pPr marL="285750" indent="-285750">
              <a:lnSpc>
                <a:spcPct val="80000"/>
              </a:lnSpc>
              <a:buFont typeface="Wingdings" panose="05000000000000000000" pitchFamily="2" charset="2"/>
              <a:buChar char="ü"/>
            </a:pPr>
            <a:r>
              <a:rPr lang="en-US" altLang="en-US" sz="1400" b="1" dirty="0">
                <a:solidFill>
                  <a:schemeClr val="bg1"/>
                </a:solidFill>
                <a:latin typeface="Metropolis Black" panose="00000A00000000000000" pitchFamily="50" charset="0"/>
              </a:rPr>
              <a:t>Concrete concourse with patio seating</a:t>
            </a:r>
          </a:p>
          <a:p>
            <a:pPr marL="285750" indent="-285750">
              <a:lnSpc>
                <a:spcPct val="80000"/>
              </a:lnSpc>
              <a:buFont typeface="Wingdings" panose="05000000000000000000" pitchFamily="2" charset="2"/>
              <a:buChar char="ü"/>
            </a:pPr>
            <a:endParaRPr lang="en-US" altLang="en-US" sz="1400" b="1" dirty="0">
              <a:solidFill>
                <a:schemeClr val="bg1"/>
              </a:solidFill>
              <a:latin typeface="Metropolis Black" panose="00000A00000000000000" pitchFamily="50" charset="0"/>
            </a:endParaRPr>
          </a:p>
          <a:p>
            <a:pPr marL="285750" indent="-285750">
              <a:lnSpc>
                <a:spcPct val="80000"/>
              </a:lnSpc>
              <a:buFont typeface="Wingdings" panose="05000000000000000000" pitchFamily="2" charset="2"/>
              <a:buChar char="ü"/>
            </a:pPr>
            <a:r>
              <a:rPr lang="en-US" altLang="en-US" sz="1400" b="1" dirty="0">
                <a:solidFill>
                  <a:schemeClr val="bg1"/>
                </a:solidFill>
                <a:latin typeface="Metropolis Black" panose="00000A00000000000000" pitchFamily="50" charset="0"/>
              </a:rPr>
              <a:t>1</a:t>
            </a:r>
            <a:r>
              <a:rPr lang="en-US" altLang="en-US" sz="1400" b="1" baseline="30000" dirty="0">
                <a:solidFill>
                  <a:schemeClr val="bg1"/>
                </a:solidFill>
                <a:latin typeface="Metropolis Black" panose="00000A00000000000000" pitchFamily="50" charset="0"/>
              </a:rPr>
              <a:t>st</a:t>
            </a:r>
            <a:r>
              <a:rPr lang="en-US" altLang="en-US" sz="1400" b="1" dirty="0">
                <a:solidFill>
                  <a:schemeClr val="bg1"/>
                </a:solidFill>
                <a:latin typeface="Metropolis Black" panose="00000A00000000000000" pitchFamily="50" charset="0"/>
              </a:rPr>
              <a:t> and 3</a:t>
            </a:r>
            <a:r>
              <a:rPr lang="en-US" altLang="en-US" sz="1400" b="1" baseline="30000" dirty="0">
                <a:solidFill>
                  <a:schemeClr val="bg1"/>
                </a:solidFill>
                <a:latin typeface="Metropolis Black" panose="00000A00000000000000" pitchFamily="50" charset="0"/>
              </a:rPr>
              <a:t>rd</a:t>
            </a:r>
            <a:r>
              <a:rPr lang="en-US" altLang="en-US" sz="1400" b="1" dirty="0">
                <a:solidFill>
                  <a:schemeClr val="bg1"/>
                </a:solidFill>
                <a:latin typeface="Metropolis Black" panose="00000A00000000000000" pitchFamily="50" charset="0"/>
              </a:rPr>
              <a:t> base foul line bleacher seating</a:t>
            </a:r>
          </a:p>
          <a:p>
            <a:pPr marL="285750" indent="-285750">
              <a:lnSpc>
                <a:spcPct val="80000"/>
              </a:lnSpc>
              <a:buFont typeface="Wingdings" panose="05000000000000000000" pitchFamily="2" charset="2"/>
              <a:buChar char="ü"/>
            </a:pPr>
            <a:endParaRPr lang="en-US" altLang="en-US" sz="1400" b="1" dirty="0">
              <a:solidFill>
                <a:schemeClr val="bg1"/>
              </a:solidFill>
              <a:latin typeface="Metropolis Black" panose="00000A00000000000000" pitchFamily="50" charset="0"/>
            </a:endParaRPr>
          </a:p>
          <a:p>
            <a:pPr marL="285750" indent="-285750">
              <a:lnSpc>
                <a:spcPct val="80000"/>
              </a:lnSpc>
              <a:buFont typeface="Wingdings" panose="05000000000000000000" pitchFamily="2" charset="2"/>
              <a:buChar char="ü"/>
            </a:pPr>
            <a:r>
              <a:rPr lang="en-US" altLang="en-US" sz="1400" b="1" dirty="0">
                <a:solidFill>
                  <a:schemeClr val="bg1"/>
                </a:solidFill>
                <a:latin typeface="Metropolis Black" panose="00000A00000000000000" pitchFamily="50" charset="0"/>
              </a:rPr>
              <a:t>Men’s and Women’s restroom facilities</a:t>
            </a:r>
          </a:p>
          <a:p>
            <a:pPr>
              <a:lnSpc>
                <a:spcPct val="80000"/>
              </a:lnSpc>
            </a:pPr>
            <a:endParaRPr lang="en-US" altLang="en-US" sz="1400" b="1" dirty="0"/>
          </a:p>
        </p:txBody>
      </p:sp>
      <p:pic>
        <p:nvPicPr>
          <p:cNvPr id="7" name="Picture Placeholder 6"/>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246" r="8246"/>
          <a:stretch>
            <a:fillRect/>
          </a:stretch>
        </p:blipFill>
        <p:spPr>
          <a:xfrm>
            <a:off x="7926390" y="105522"/>
            <a:ext cx="3472894" cy="6203950"/>
          </a:xfrm>
        </p:spPr>
      </p:pic>
      <p:grpSp>
        <p:nvGrpSpPr>
          <p:cNvPr id="17" name="Group 16">
            <a:extLst>
              <a:ext uri="{FF2B5EF4-FFF2-40B4-BE49-F238E27FC236}">
                <a16:creationId xmlns:a16="http://schemas.microsoft.com/office/drawing/2014/main" id="{382476C0-1A04-4CE7-A3C7-B914CF14C1AB}"/>
              </a:ext>
            </a:extLst>
          </p:cNvPr>
          <p:cNvGrpSpPr/>
          <p:nvPr/>
        </p:nvGrpSpPr>
        <p:grpSpPr>
          <a:xfrm>
            <a:off x="6284260" y="762826"/>
            <a:ext cx="3092824" cy="2685634"/>
            <a:chOff x="4547854" y="3818070"/>
            <a:chExt cx="3092824" cy="2685634"/>
          </a:xfrm>
        </p:grpSpPr>
        <p:sp>
          <p:nvSpPr>
            <p:cNvPr id="18" name="Teardrop 17">
              <a:extLst>
                <a:ext uri="{FF2B5EF4-FFF2-40B4-BE49-F238E27FC236}">
                  <a16:creationId xmlns:a16="http://schemas.microsoft.com/office/drawing/2014/main" id="{D900E948-1DA4-4D62-9724-F5DC48AE1ECD}"/>
                </a:ext>
              </a:extLst>
            </p:cNvPr>
            <p:cNvSpPr/>
            <p:nvPr/>
          </p:nvSpPr>
          <p:spPr bwMode="auto">
            <a:xfrm flipH="1">
              <a:off x="4748572" y="3818070"/>
              <a:ext cx="2685600" cy="2685634"/>
            </a:xfrm>
            <a:prstGeom prst="teardrop">
              <a:avLst/>
            </a:prstGeom>
            <a:solidFill>
              <a:schemeClr val="accent1"/>
            </a:solidFill>
            <a:ln>
              <a:noFill/>
            </a:ln>
            <a:extLst/>
          </p:spPr>
          <p:txBody>
            <a:bodyPr vert="horz" wrap="square" lIns="91440" tIns="45720" rIns="91440" bIns="45720" numCol="1" rtlCol="0" anchor="t" anchorCtr="0" compatLnSpc="1">
              <a:prstTxWarp prst="textNoShape">
                <a:avLst/>
              </a:prstTxWarp>
            </a:bodyPr>
            <a:lstStyle/>
            <a:p>
              <a:pPr algn="l"/>
              <a:endParaRPr lang="fr-CA">
                <a:latin typeface="Metropolis" panose="00000500000000000000" pitchFamily="50" charset="0"/>
              </a:endParaRPr>
            </a:p>
          </p:txBody>
        </p:sp>
        <p:sp>
          <p:nvSpPr>
            <p:cNvPr id="19" name="TextBox 18">
              <a:extLst>
                <a:ext uri="{FF2B5EF4-FFF2-40B4-BE49-F238E27FC236}">
                  <a16:creationId xmlns:a16="http://schemas.microsoft.com/office/drawing/2014/main" id="{E2AB27A9-A6AA-4637-A28D-DD4D03ED27F1}"/>
                </a:ext>
              </a:extLst>
            </p:cNvPr>
            <p:cNvSpPr txBox="1"/>
            <p:nvPr/>
          </p:nvSpPr>
          <p:spPr>
            <a:xfrm>
              <a:off x="4547854" y="4567368"/>
              <a:ext cx="3092824" cy="835293"/>
            </a:xfrm>
            <a:prstGeom prst="rect">
              <a:avLst/>
            </a:prstGeom>
            <a:noFill/>
          </p:spPr>
          <p:txBody>
            <a:bodyPr wrap="square" rtlCol="0">
              <a:spAutoFit/>
            </a:bodyPr>
            <a:lstStyle/>
            <a:p>
              <a:pPr lvl="0" algn="ctr">
                <a:lnSpc>
                  <a:spcPct val="150000"/>
                </a:lnSpc>
              </a:pPr>
              <a:r>
                <a:rPr lang="en-US" b="1" dirty="0" smtClean="0">
                  <a:solidFill>
                    <a:schemeClr val="bg1"/>
                  </a:solidFill>
                  <a:latin typeface="Metropolis" panose="00000500000000000000" pitchFamily="50" charset="0"/>
                  <a:cs typeface="Poppins" panose="00000500000000000000" pitchFamily="2" charset="0"/>
                </a:rPr>
                <a:t>*ADA Accessible </a:t>
              </a:r>
              <a:endParaRPr lang="en-US" b="1" dirty="0">
                <a:solidFill>
                  <a:schemeClr val="bg1"/>
                </a:solidFill>
                <a:latin typeface="Metropolis" panose="00000500000000000000" pitchFamily="50" charset="0"/>
                <a:cs typeface="Poppins" panose="00000500000000000000" pitchFamily="2" charset="0"/>
              </a:endParaRPr>
            </a:p>
            <a:p>
              <a:pPr lvl="0" algn="ctr">
                <a:lnSpc>
                  <a:spcPct val="150000"/>
                </a:lnSpc>
              </a:pPr>
              <a:r>
                <a:rPr lang="en-US" sz="1600" b="1" dirty="0" smtClean="0">
                  <a:solidFill>
                    <a:schemeClr val="bg1"/>
                  </a:solidFill>
                  <a:latin typeface="Metropolis" panose="00000500000000000000" pitchFamily="50" charset="0"/>
                  <a:cs typeface="Poppins" panose="00000500000000000000" pitchFamily="2" charset="0"/>
                </a:rPr>
                <a:t>*Wireless Internet Access</a:t>
              </a:r>
              <a:endParaRPr lang="id-ID" sz="1600" dirty="0">
                <a:solidFill>
                  <a:schemeClr val="bg1"/>
                </a:solidFill>
                <a:latin typeface="Metropolis" panose="00000500000000000000" pitchFamily="50" charset="0"/>
                <a:cs typeface="Poppins" panose="00000500000000000000" pitchFamily="2" charset="0"/>
              </a:endParaRPr>
            </a:p>
          </p:txBody>
        </p:sp>
      </p:grpSp>
      <p:grpSp>
        <p:nvGrpSpPr>
          <p:cNvPr id="21" name="Group 20">
            <a:extLst>
              <a:ext uri="{FF2B5EF4-FFF2-40B4-BE49-F238E27FC236}">
                <a16:creationId xmlns:a16="http://schemas.microsoft.com/office/drawing/2014/main" id="{6AB54874-624D-4C98-9396-6DBC28F82100}"/>
              </a:ext>
            </a:extLst>
          </p:cNvPr>
          <p:cNvGrpSpPr/>
          <p:nvPr/>
        </p:nvGrpSpPr>
        <p:grpSpPr>
          <a:xfrm>
            <a:off x="186137" y="-116541"/>
            <a:ext cx="1565115" cy="7144869"/>
            <a:chOff x="884009" y="333374"/>
            <a:chExt cx="1565115" cy="6191250"/>
          </a:xfrm>
        </p:grpSpPr>
        <p:sp>
          <p:nvSpPr>
            <p:cNvPr id="22" name="About…">
              <a:extLst>
                <a:ext uri="{FF2B5EF4-FFF2-40B4-BE49-F238E27FC236}">
                  <a16:creationId xmlns:a16="http://schemas.microsoft.com/office/drawing/2014/main" id="{736E8EFC-BCC5-454A-826C-26F5C702ACC6}"/>
                </a:ext>
              </a:extLst>
            </p:cNvPr>
            <p:cNvSpPr txBox="1">
              <a:spLocks/>
            </p:cNvSpPr>
            <p:nvPr/>
          </p:nvSpPr>
          <p:spPr>
            <a:xfrm rot="16200000">
              <a:off x="-1395712" y="2679788"/>
              <a:ext cx="6191250" cy="149842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0" marR="0" indent="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1pPr>
              <a:lvl2pPr marL="0" marR="0" indent="1143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2pPr>
              <a:lvl3pPr marL="0" marR="0" indent="2286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3pPr>
              <a:lvl4pPr marL="0" marR="0" indent="3429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4pPr>
              <a:lvl5pPr marL="0" marR="0" indent="4572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5pPr>
              <a:lvl6pPr marL="0" marR="0" indent="5715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6pPr>
              <a:lvl7pPr marL="0" marR="0" indent="6858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7pPr>
              <a:lvl8pPr marL="0" marR="0" indent="8001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8pPr>
              <a:lvl9pPr marL="0" marR="0" indent="9144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9pPr>
            </a:lstStyle>
            <a:p>
              <a:pPr lvl="0" algn="ctr">
                <a:lnSpc>
                  <a:spcPct val="100000"/>
                </a:lnSpc>
                <a:defRPr/>
              </a:pPr>
              <a:r>
                <a:rPr lang="en-US" sz="9500" b="1" dirty="0" smtClean="0">
                  <a:solidFill>
                    <a:schemeClr val="tx2">
                      <a:alpha val="30000"/>
                    </a:schemeClr>
                  </a:solidFill>
                  <a:latin typeface="Metropolis" panose="00000500000000000000" pitchFamily="50" charset="0"/>
                </a:rPr>
                <a:t>OVERVIEW</a:t>
              </a:r>
              <a:endParaRPr kumimoji="0" lang="fr-CA" sz="9500" b="1" i="0" u="none" strike="noStrike" kern="0" cap="none" spc="0" normalizeH="0" baseline="0" noProof="0" dirty="0">
                <a:ln>
                  <a:noFill/>
                </a:ln>
                <a:solidFill>
                  <a:schemeClr val="tx2">
                    <a:alpha val="30000"/>
                  </a:schemeClr>
                </a:solidFill>
                <a:effectLst/>
                <a:uLnTx/>
                <a:uFillTx/>
                <a:latin typeface="Metropolis" panose="00000500000000000000" pitchFamily="50" charset="0"/>
                <a:ea typeface="Raleway"/>
                <a:cs typeface="Poppins" panose="00000500000000000000" pitchFamily="2" charset="0"/>
                <a:sym typeface="Raleway"/>
              </a:endParaRPr>
            </a:p>
          </p:txBody>
        </p:sp>
        <p:sp>
          <p:nvSpPr>
            <p:cNvPr id="23" name="About…">
              <a:extLst>
                <a:ext uri="{FF2B5EF4-FFF2-40B4-BE49-F238E27FC236}">
                  <a16:creationId xmlns:a16="http://schemas.microsoft.com/office/drawing/2014/main" id="{158E6540-B86B-45E5-905A-CE885200ABE4}"/>
                </a:ext>
              </a:extLst>
            </p:cNvPr>
            <p:cNvSpPr txBox="1">
              <a:spLocks/>
            </p:cNvSpPr>
            <p:nvPr/>
          </p:nvSpPr>
          <p:spPr>
            <a:xfrm rot="16200000">
              <a:off x="-1082623" y="2973567"/>
              <a:ext cx="4844132" cy="91086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fontScale="97500"/>
            </a:bodyPr>
            <a:lstStyle>
              <a:lvl1pPr marL="0" marR="0" indent="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1pPr>
              <a:lvl2pPr marL="0" marR="0" indent="1143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2pPr>
              <a:lvl3pPr marL="0" marR="0" indent="2286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3pPr>
              <a:lvl4pPr marL="0" marR="0" indent="3429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4pPr>
              <a:lvl5pPr marL="0" marR="0" indent="4572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5pPr>
              <a:lvl6pPr marL="0" marR="0" indent="5715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6pPr>
              <a:lvl7pPr marL="0" marR="0" indent="6858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7pPr>
              <a:lvl8pPr marL="0" marR="0" indent="8001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8pPr>
              <a:lvl9pPr marL="0" marR="0" indent="9144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9pPr>
            </a:lstStyle>
            <a:p>
              <a:pPr lvl="0" algn="ctr">
                <a:lnSpc>
                  <a:spcPct val="100000"/>
                </a:lnSpc>
                <a:defRPr/>
              </a:pPr>
              <a:r>
                <a:rPr lang="en-US" b="1" dirty="0" smtClean="0">
                  <a:solidFill>
                    <a:schemeClr val="accent1"/>
                  </a:solidFill>
                  <a:latin typeface="Metropolis" panose="00000500000000000000" pitchFamily="50" charset="0"/>
                </a:rPr>
                <a:t>OVERVIEW</a:t>
              </a:r>
              <a:endParaRPr kumimoji="0" lang="fr-CA" sz="5000" b="1" i="0" u="none" strike="noStrike" kern="0" cap="none" spc="0" normalizeH="0" baseline="0" noProof="0" dirty="0">
                <a:ln>
                  <a:noFill/>
                </a:ln>
                <a:solidFill>
                  <a:schemeClr val="bg1"/>
                </a:solidFill>
                <a:effectLst/>
                <a:uLnTx/>
                <a:uFillTx/>
                <a:latin typeface="Metropolis" panose="00000500000000000000" pitchFamily="50" charset="0"/>
                <a:ea typeface="Raleway"/>
                <a:cs typeface="Poppins" panose="00000500000000000000" pitchFamily="2" charset="0"/>
                <a:sym typeface="Raleway"/>
              </a:endParaRPr>
            </a:p>
          </p:txBody>
        </p:sp>
      </p:grpSp>
    </p:spTree>
    <p:extLst>
      <p:ext uri="{BB962C8B-B14F-4D97-AF65-F5344CB8AC3E}">
        <p14:creationId xmlns:p14="http://schemas.microsoft.com/office/powerpoint/2010/main" val="2372239502"/>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ight Triangle 48">
            <a:extLst>
              <a:ext uri="{FF2B5EF4-FFF2-40B4-BE49-F238E27FC236}">
                <a16:creationId xmlns:a16="http://schemas.microsoft.com/office/drawing/2014/main" id="{F099F020-586F-4426-84A0-1F2BF0CDD6A6}"/>
              </a:ext>
            </a:extLst>
          </p:cNvPr>
          <p:cNvSpPr/>
          <p:nvPr/>
        </p:nvSpPr>
        <p:spPr bwMode="auto">
          <a:xfrm rot="16200000" flipH="1">
            <a:off x="6811044" y="-715040"/>
            <a:ext cx="4665911" cy="6096000"/>
          </a:xfrm>
          <a:prstGeom prst="rtTriangle">
            <a:avLst/>
          </a:prstGeom>
          <a:solidFill>
            <a:schemeClr val="accent1"/>
          </a:solidFill>
          <a:ln>
            <a:noFill/>
          </a:ln>
          <a:extLst/>
        </p:spPr>
        <p:txBody>
          <a:bodyPr vert="horz" wrap="square" lIns="91440" tIns="45720" rIns="91440" bIns="45720" numCol="1" rtlCol="0" anchor="t" anchorCtr="0" compatLnSpc="1">
            <a:prstTxWarp prst="textNoShape">
              <a:avLst/>
            </a:prstTxWarp>
          </a:bodyPr>
          <a:lstStyle/>
          <a:p>
            <a:pPr algn="l"/>
            <a:endParaRPr lang="fr-CA">
              <a:latin typeface="Metropolis" panose="00000500000000000000" pitchFamily="50" charset="0"/>
            </a:endParaRPr>
          </a:p>
        </p:txBody>
      </p:sp>
      <p:pic>
        <p:nvPicPr>
          <p:cNvPr id="33" name="Picture 32">
            <a:extLst>
              <a:ext uri="{FF2B5EF4-FFF2-40B4-BE49-F238E27FC236}">
                <a16:creationId xmlns:a16="http://schemas.microsoft.com/office/drawing/2014/main" id="{6A9181C7-CED8-4BF8-8F49-6A642FF07D9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532751" y="283927"/>
            <a:ext cx="3122239" cy="6252412"/>
          </a:xfrm>
          <a:prstGeom prst="rect">
            <a:avLst/>
          </a:prstGeom>
        </p:spPr>
      </p:pic>
      <p:sp>
        <p:nvSpPr>
          <p:cNvPr id="17" name="It is a long established fact that a reader will be distracted by the readable content…">
            <a:extLst>
              <a:ext uri="{FF2B5EF4-FFF2-40B4-BE49-F238E27FC236}">
                <a16:creationId xmlns:a16="http://schemas.microsoft.com/office/drawing/2014/main" id="{EE822939-D43B-447F-BE4A-0F49EC5AC072}"/>
              </a:ext>
            </a:extLst>
          </p:cNvPr>
          <p:cNvSpPr txBox="1">
            <a:spLocks/>
          </p:cNvSpPr>
          <p:nvPr/>
        </p:nvSpPr>
        <p:spPr>
          <a:xfrm>
            <a:off x="1837766" y="1383283"/>
            <a:ext cx="4280015" cy="2441694"/>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t">
            <a:spAutoFit/>
          </a:bodyPr>
          <a:lstStyle>
            <a:lvl1pPr marL="0" marR="0" indent="0" algn="l" defTabSz="412750" latinLnBrk="0">
              <a:lnSpc>
                <a:spcPct val="130000"/>
              </a:lnSpc>
              <a:spcBef>
                <a:spcPts val="0"/>
              </a:spcBef>
              <a:spcAft>
                <a:spcPts val="0"/>
              </a:spcAft>
              <a:buClrTx/>
              <a:buSzTx/>
              <a:buFontTx/>
              <a:buNone/>
              <a:tabLst/>
              <a:defRPr sz="1150" b="0" i="0" u="none" strike="noStrike" cap="none" spc="11" baseline="0">
                <a:ln>
                  <a:noFill/>
                </a:ln>
                <a:solidFill>
                  <a:srgbClr val="8B8C8C"/>
                </a:solidFill>
                <a:uFillTx/>
                <a:latin typeface="Roboto"/>
                <a:ea typeface="Roboto"/>
                <a:cs typeface="Roboto"/>
                <a:sym typeface="Roboto"/>
              </a:defRPr>
            </a:lvl1pPr>
            <a:lvl2pPr marL="0" marR="0" indent="114300" algn="l" defTabSz="412750" latinLnBrk="0">
              <a:lnSpc>
                <a:spcPct val="130000"/>
              </a:lnSpc>
              <a:spcBef>
                <a:spcPts val="0"/>
              </a:spcBef>
              <a:spcAft>
                <a:spcPts val="0"/>
              </a:spcAft>
              <a:buClrTx/>
              <a:buSzTx/>
              <a:buFontTx/>
              <a:buNone/>
              <a:tabLst/>
              <a:defRPr sz="1150" b="0" i="0" u="none" strike="noStrike" cap="none" spc="11" baseline="0">
                <a:ln>
                  <a:noFill/>
                </a:ln>
                <a:solidFill>
                  <a:srgbClr val="8B8C8C"/>
                </a:solidFill>
                <a:uFillTx/>
                <a:latin typeface="Roboto"/>
                <a:ea typeface="Roboto"/>
                <a:cs typeface="Roboto"/>
                <a:sym typeface="Roboto"/>
              </a:defRPr>
            </a:lvl2pPr>
            <a:lvl3pPr marL="0" marR="0" indent="228600" algn="l" defTabSz="412750" latinLnBrk="0">
              <a:lnSpc>
                <a:spcPct val="130000"/>
              </a:lnSpc>
              <a:spcBef>
                <a:spcPts val="0"/>
              </a:spcBef>
              <a:spcAft>
                <a:spcPts val="0"/>
              </a:spcAft>
              <a:buClrTx/>
              <a:buSzTx/>
              <a:buFontTx/>
              <a:buNone/>
              <a:tabLst/>
              <a:defRPr sz="1150" b="0" i="0" u="none" strike="noStrike" cap="none" spc="11" baseline="0">
                <a:ln>
                  <a:noFill/>
                </a:ln>
                <a:solidFill>
                  <a:srgbClr val="8B8C8C"/>
                </a:solidFill>
                <a:uFillTx/>
                <a:latin typeface="Roboto"/>
                <a:ea typeface="Roboto"/>
                <a:cs typeface="Roboto"/>
                <a:sym typeface="Roboto"/>
              </a:defRPr>
            </a:lvl3pPr>
            <a:lvl4pPr marL="0" marR="0" indent="342900" algn="l" defTabSz="412750" latinLnBrk="0">
              <a:lnSpc>
                <a:spcPct val="130000"/>
              </a:lnSpc>
              <a:spcBef>
                <a:spcPts val="0"/>
              </a:spcBef>
              <a:spcAft>
                <a:spcPts val="0"/>
              </a:spcAft>
              <a:buClrTx/>
              <a:buSzTx/>
              <a:buFontTx/>
              <a:buNone/>
              <a:tabLst/>
              <a:defRPr sz="1150" b="0" i="0" u="none" strike="noStrike" cap="none" spc="11" baseline="0">
                <a:ln>
                  <a:noFill/>
                </a:ln>
                <a:solidFill>
                  <a:srgbClr val="8B8C8C"/>
                </a:solidFill>
                <a:uFillTx/>
                <a:latin typeface="Roboto"/>
                <a:ea typeface="Roboto"/>
                <a:cs typeface="Roboto"/>
                <a:sym typeface="Roboto"/>
              </a:defRPr>
            </a:lvl4pPr>
            <a:lvl5pPr marL="0" marR="0" indent="457200" algn="l" defTabSz="412750" latinLnBrk="0">
              <a:lnSpc>
                <a:spcPct val="130000"/>
              </a:lnSpc>
              <a:spcBef>
                <a:spcPts val="0"/>
              </a:spcBef>
              <a:spcAft>
                <a:spcPts val="0"/>
              </a:spcAft>
              <a:buClrTx/>
              <a:buSzTx/>
              <a:buFontTx/>
              <a:buNone/>
              <a:tabLst/>
              <a:defRPr sz="1150" b="0" i="0" u="none" strike="noStrike" cap="none" spc="11" baseline="0">
                <a:ln>
                  <a:noFill/>
                </a:ln>
                <a:solidFill>
                  <a:srgbClr val="8B8C8C"/>
                </a:solidFill>
                <a:uFillTx/>
                <a:latin typeface="Roboto"/>
                <a:ea typeface="Roboto"/>
                <a:cs typeface="Roboto"/>
                <a:sym typeface="Roboto"/>
              </a:defRPr>
            </a:lvl5pPr>
            <a:lvl6pPr marL="1727933" marR="0" indent="-140433" algn="l" defTabSz="412750" latinLnBrk="0">
              <a:lnSpc>
                <a:spcPct val="130000"/>
              </a:lnSpc>
              <a:spcBef>
                <a:spcPts val="2600"/>
              </a:spcBef>
              <a:spcAft>
                <a:spcPts val="0"/>
              </a:spcAft>
              <a:buClrTx/>
              <a:buSzPct val="75000"/>
              <a:buFontTx/>
              <a:buChar char="•"/>
              <a:tabLst/>
              <a:defRPr sz="1150" b="0" i="0" u="none" strike="noStrike" cap="none" spc="11" baseline="0">
                <a:ln>
                  <a:noFill/>
                </a:ln>
                <a:solidFill>
                  <a:srgbClr val="8B8C8C"/>
                </a:solidFill>
                <a:uFillTx/>
                <a:latin typeface="Roboto"/>
                <a:ea typeface="Roboto"/>
                <a:cs typeface="Roboto"/>
                <a:sym typeface="Roboto"/>
              </a:defRPr>
            </a:lvl6pPr>
            <a:lvl7pPr marL="2045433" marR="0" indent="-140433" algn="l" defTabSz="412750" latinLnBrk="0">
              <a:lnSpc>
                <a:spcPct val="130000"/>
              </a:lnSpc>
              <a:spcBef>
                <a:spcPts val="2600"/>
              </a:spcBef>
              <a:spcAft>
                <a:spcPts val="0"/>
              </a:spcAft>
              <a:buClrTx/>
              <a:buSzPct val="75000"/>
              <a:buFontTx/>
              <a:buChar char="•"/>
              <a:tabLst/>
              <a:defRPr sz="1150" b="0" i="0" u="none" strike="noStrike" cap="none" spc="11" baseline="0">
                <a:ln>
                  <a:noFill/>
                </a:ln>
                <a:solidFill>
                  <a:srgbClr val="8B8C8C"/>
                </a:solidFill>
                <a:uFillTx/>
                <a:latin typeface="Roboto"/>
                <a:ea typeface="Roboto"/>
                <a:cs typeface="Roboto"/>
                <a:sym typeface="Roboto"/>
              </a:defRPr>
            </a:lvl7pPr>
            <a:lvl8pPr marL="2362933" marR="0" indent="-140433" algn="l" defTabSz="412750" latinLnBrk="0">
              <a:lnSpc>
                <a:spcPct val="130000"/>
              </a:lnSpc>
              <a:spcBef>
                <a:spcPts val="2600"/>
              </a:spcBef>
              <a:spcAft>
                <a:spcPts val="0"/>
              </a:spcAft>
              <a:buClrTx/>
              <a:buSzPct val="75000"/>
              <a:buFontTx/>
              <a:buChar char="•"/>
              <a:tabLst/>
              <a:defRPr sz="1150" b="0" i="0" u="none" strike="noStrike" cap="none" spc="11" baseline="0">
                <a:ln>
                  <a:noFill/>
                </a:ln>
                <a:solidFill>
                  <a:srgbClr val="8B8C8C"/>
                </a:solidFill>
                <a:uFillTx/>
                <a:latin typeface="Roboto"/>
                <a:ea typeface="Roboto"/>
                <a:cs typeface="Roboto"/>
                <a:sym typeface="Roboto"/>
              </a:defRPr>
            </a:lvl8pPr>
            <a:lvl9pPr marL="2680433" marR="0" indent="-140433" algn="l" defTabSz="412750" latinLnBrk="0">
              <a:lnSpc>
                <a:spcPct val="130000"/>
              </a:lnSpc>
              <a:spcBef>
                <a:spcPts val="2600"/>
              </a:spcBef>
              <a:spcAft>
                <a:spcPts val="0"/>
              </a:spcAft>
              <a:buClrTx/>
              <a:buSzPct val="75000"/>
              <a:buFontTx/>
              <a:buChar char="•"/>
              <a:tabLst/>
              <a:defRPr sz="1150" b="0" i="0" u="none" strike="noStrike" cap="none" spc="11" baseline="0">
                <a:ln>
                  <a:noFill/>
                </a:ln>
                <a:solidFill>
                  <a:srgbClr val="8B8C8C"/>
                </a:solidFill>
                <a:uFillTx/>
                <a:latin typeface="Roboto"/>
                <a:ea typeface="Roboto"/>
                <a:cs typeface="Roboto"/>
                <a:sym typeface="Roboto"/>
              </a:defRPr>
            </a:lvl9pPr>
          </a:lstStyle>
          <a:p>
            <a:pPr algn="ctr">
              <a:lnSpc>
                <a:spcPct val="80000"/>
              </a:lnSpc>
            </a:pPr>
            <a:r>
              <a:rPr lang="en-US" altLang="en-US" sz="3200" dirty="0">
                <a:solidFill>
                  <a:srgbClr val="0A5D67"/>
                </a:solidFill>
                <a:latin typeface="Metropolis Black" panose="00000A00000000000000" pitchFamily="50" charset="0"/>
              </a:rPr>
              <a:t>Business Hours</a:t>
            </a:r>
          </a:p>
          <a:p>
            <a:pPr lvl="1" algn="ctr">
              <a:lnSpc>
                <a:spcPct val="80000"/>
              </a:lnSpc>
            </a:pPr>
            <a:r>
              <a:rPr lang="en-US" altLang="en-US" sz="1800" dirty="0">
                <a:solidFill>
                  <a:schemeClr val="bg1"/>
                </a:solidFill>
                <a:latin typeface="Metropolis Black" panose="00000A00000000000000" pitchFamily="50" charset="0"/>
              </a:rPr>
              <a:t>9:30am – 5:00pm </a:t>
            </a:r>
          </a:p>
          <a:p>
            <a:pPr lvl="1" algn="ctr">
              <a:lnSpc>
                <a:spcPct val="80000"/>
              </a:lnSpc>
            </a:pPr>
            <a:r>
              <a:rPr lang="en-US" altLang="en-US" sz="1800" dirty="0">
                <a:solidFill>
                  <a:schemeClr val="bg1"/>
                </a:solidFill>
                <a:latin typeface="Metropolis Black" panose="00000A00000000000000" pitchFamily="50" charset="0"/>
              </a:rPr>
              <a:t>Monday through </a:t>
            </a:r>
            <a:r>
              <a:rPr lang="en-US" altLang="en-US" sz="1800" dirty="0" smtClean="0">
                <a:solidFill>
                  <a:schemeClr val="bg1"/>
                </a:solidFill>
                <a:latin typeface="Metropolis Black" panose="00000A00000000000000" pitchFamily="50" charset="0"/>
              </a:rPr>
              <a:t>Friday</a:t>
            </a:r>
          </a:p>
          <a:p>
            <a:pPr lvl="1" algn="ctr">
              <a:lnSpc>
                <a:spcPct val="80000"/>
              </a:lnSpc>
            </a:pPr>
            <a:endParaRPr lang="en-US" altLang="en-US" sz="1800" dirty="0" smtClean="0">
              <a:latin typeface="Metropolis Black" panose="00000A00000000000000" pitchFamily="50" charset="0"/>
            </a:endParaRPr>
          </a:p>
          <a:p>
            <a:pPr lvl="1" algn="ctr">
              <a:lnSpc>
                <a:spcPct val="80000"/>
              </a:lnSpc>
            </a:pPr>
            <a:endParaRPr lang="en-US" altLang="en-US" sz="1800" dirty="0">
              <a:latin typeface="Metropolis Black" panose="00000A00000000000000" pitchFamily="50" charset="0"/>
            </a:endParaRPr>
          </a:p>
          <a:p>
            <a:pPr lvl="1" algn="ctr">
              <a:lnSpc>
                <a:spcPct val="80000"/>
              </a:lnSpc>
            </a:pPr>
            <a:endParaRPr lang="en-US" altLang="en-US" sz="1800" dirty="0"/>
          </a:p>
          <a:p>
            <a:pPr algn="ctr">
              <a:lnSpc>
                <a:spcPct val="80000"/>
              </a:lnSpc>
            </a:pPr>
            <a:r>
              <a:rPr lang="en-US" altLang="en-US" sz="3200" dirty="0">
                <a:solidFill>
                  <a:srgbClr val="0A5D67"/>
                </a:solidFill>
                <a:latin typeface="Metropolis Black" panose="00000A00000000000000" pitchFamily="50" charset="0"/>
              </a:rPr>
              <a:t>Operating Schedule</a:t>
            </a:r>
          </a:p>
          <a:p>
            <a:pPr lvl="1" algn="ctr">
              <a:lnSpc>
                <a:spcPct val="80000"/>
              </a:lnSpc>
            </a:pPr>
            <a:r>
              <a:rPr lang="en-US" altLang="en-US" sz="1800" dirty="0">
                <a:solidFill>
                  <a:schemeClr val="bg1"/>
                </a:solidFill>
                <a:latin typeface="Metropolis Black" panose="00000A00000000000000" pitchFamily="50" charset="0"/>
              </a:rPr>
              <a:t>March 1</a:t>
            </a:r>
            <a:r>
              <a:rPr lang="en-US" altLang="en-US" sz="1800" baseline="30000" dirty="0">
                <a:solidFill>
                  <a:schemeClr val="bg1"/>
                </a:solidFill>
                <a:latin typeface="Metropolis Black" panose="00000A00000000000000" pitchFamily="50" charset="0"/>
              </a:rPr>
              <a:t>st</a:t>
            </a:r>
            <a:r>
              <a:rPr lang="en-US" altLang="en-US" sz="1800" dirty="0">
                <a:solidFill>
                  <a:schemeClr val="bg1"/>
                </a:solidFill>
                <a:latin typeface="Metropolis Black" panose="00000A00000000000000" pitchFamily="50" charset="0"/>
              </a:rPr>
              <a:t> through October 31</a:t>
            </a:r>
            <a:r>
              <a:rPr lang="en-US" altLang="en-US" sz="1800" baseline="30000" dirty="0">
                <a:solidFill>
                  <a:schemeClr val="bg1"/>
                </a:solidFill>
                <a:latin typeface="Metropolis Black" panose="00000A00000000000000" pitchFamily="50" charset="0"/>
              </a:rPr>
              <a:t>st</a:t>
            </a:r>
          </a:p>
          <a:p>
            <a:pPr lvl="1" algn="ctr">
              <a:lnSpc>
                <a:spcPct val="80000"/>
              </a:lnSpc>
            </a:pPr>
            <a:r>
              <a:rPr lang="en-US" altLang="en-US" sz="1800" dirty="0">
                <a:solidFill>
                  <a:schemeClr val="bg1"/>
                </a:solidFill>
                <a:latin typeface="Metropolis Black" panose="00000A00000000000000" pitchFamily="50" charset="0"/>
              </a:rPr>
              <a:t>8:00am – Midnight</a:t>
            </a:r>
          </a:p>
        </p:txBody>
      </p:sp>
      <p:pic>
        <p:nvPicPr>
          <p:cNvPr id="5" name="Picture Placeholder 4"/>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5333" r="15333"/>
          <a:stretch>
            <a:fillRect/>
          </a:stretch>
        </p:blipFill>
        <p:spPr>
          <a:xfrm>
            <a:off x="6744633" y="462406"/>
            <a:ext cx="2713133" cy="5844461"/>
          </a:xfrm>
        </p:spPr>
      </p:pic>
      <p:grpSp>
        <p:nvGrpSpPr>
          <p:cNvPr id="13" name="Group 12">
            <a:extLst>
              <a:ext uri="{FF2B5EF4-FFF2-40B4-BE49-F238E27FC236}">
                <a16:creationId xmlns:a16="http://schemas.microsoft.com/office/drawing/2014/main" id="{6AB54874-624D-4C98-9396-6DBC28F82100}"/>
              </a:ext>
            </a:extLst>
          </p:cNvPr>
          <p:cNvGrpSpPr/>
          <p:nvPr/>
        </p:nvGrpSpPr>
        <p:grpSpPr>
          <a:xfrm>
            <a:off x="186137" y="-8965"/>
            <a:ext cx="1565115" cy="6786282"/>
            <a:chOff x="884009" y="333374"/>
            <a:chExt cx="1565115" cy="6191250"/>
          </a:xfrm>
        </p:grpSpPr>
        <p:sp>
          <p:nvSpPr>
            <p:cNvPr id="18" name="About…">
              <a:extLst>
                <a:ext uri="{FF2B5EF4-FFF2-40B4-BE49-F238E27FC236}">
                  <a16:creationId xmlns:a16="http://schemas.microsoft.com/office/drawing/2014/main" id="{736E8EFC-BCC5-454A-826C-26F5C702ACC6}"/>
                </a:ext>
              </a:extLst>
            </p:cNvPr>
            <p:cNvSpPr txBox="1">
              <a:spLocks/>
            </p:cNvSpPr>
            <p:nvPr/>
          </p:nvSpPr>
          <p:spPr>
            <a:xfrm rot="16200000">
              <a:off x="-1395712" y="2679788"/>
              <a:ext cx="6191250" cy="149842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0" marR="0" indent="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1pPr>
              <a:lvl2pPr marL="0" marR="0" indent="1143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2pPr>
              <a:lvl3pPr marL="0" marR="0" indent="2286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3pPr>
              <a:lvl4pPr marL="0" marR="0" indent="3429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4pPr>
              <a:lvl5pPr marL="0" marR="0" indent="4572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5pPr>
              <a:lvl6pPr marL="0" marR="0" indent="5715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6pPr>
              <a:lvl7pPr marL="0" marR="0" indent="6858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7pPr>
              <a:lvl8pPr marL="0" marR="0" indent="8001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8pPr>
              <a:lvl9pPr marL="0" marR="0" indent="9144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9pPr>
            </a:lstStyle>
            <a:p>
              <a:pPr lvl="0" algn="ctr">
                <a:lnSpc>
                  <a:spcPct val="100000"/>
                </a:lnSpc>
                <a:defRPr/>
              </a:pPr>
              <a:r>
                <a:rPr lang="en-US" sz="9600" b="1" dirty="0" smtClean="0">
                  <a:solidFill>
                    <a:schemeClr val="tx2">
                      <a:alpha val="30000"/>
                    </a:schemeClr>
                  </a:solidFill>
                  <a:latin typeface="Metropolis" panose="00000500000000000000" pitchFamily="50" charset="0"/>
                </a:rPr>
                <a:t>SCHEDULE</a:t>
              </a:r>
              <a:endParaRPr kumimoji="0" lang="fr-CA" sz="9600" b="1" i="0" u="none" strike="noStrike" kern="0" cap="none" spc="0" normalizeH="0" baseline="0" noProof="0" dirty="0">
                <a:ln>
                  <a:noFill/>
                </a:ln>
                <a:solidFill>
                  <a:schemeClr val="tx2">
                    <a:alpha val="30000"/>
                  </a:schemeClr>
                </a:solidFill>
                <a:effectLst/>
                <a:uLnTx/>
                <a:uFillTx/>
                <a:latin typeface="Metropolis" panose="00000500000000000000" pitchFamily="50" charset="0"/>
                <a:ea typeface="Raleway"/>
                <a:cs typeface="Poppins" panose="00000500000000000000" pitchFamily="2" charset="0"/>
                <a:sym typeface="Raleway"/>
              </a:endParaRPr>
            </a:p>
          </p:txBody>
        </p:sp>
        <p:sp>
          <p:nvSpPr>
            <p:cNvPr id="19" name="About…">
              <a:extLst>
                <a:ext uri="{FF2B5EF4-FFF2-40B4-BE49-F238E27FC236}">
                  <a16:creationId xmlns:a16="http://schemas.microsoft.com/office/drawing/2014/main" id="{158E6540-B86B-45E5-905A-CE885200ABE4}"/>
                </a:ext>
              </a:extLst>
            </p:cNvPr>
            <p:cNvSpPr txBox="1">
              <a:spLocks/>
            </p:cNvSpPr>
            <p:nvPr/>
          </p:nvSpPr>
          <p:spPr>
            <a:xfrm rot="16200000">
              <a:off x="-1082623" y="2973567"/>
              <a:ext cx="4844132" cy="91086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fontScale="97500"/>
            </a:bodyPr>
            <a:lstStyle>
              <a:lvl1pPr marL="0" marR="0" indent="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1pPr>
              <a:lvl2pPr marL="0" marR="0" indent="1143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2pPr>
              <a:lvl3pPr marL="0" marR="0" indent="2286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3pPr>
              <a:lvl4pPr marL="0" marR="0" indent="3429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4pPr>
              <a:lvl5pPr marL="0" marR="0" indent="4572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5pPr>
              <a:lvl6pPr marL="0" marR="0" indent="5715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6pPr>
              <a:lvl7pPr marL="0" marR="0" indent="6858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7pPr>
              <a:lvl8pPr marL="0" marR="0" indent="8001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8pPr>
              <a:lvl9pPr marL="0" marR="0" indent="9144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9pPr>
            </a:lstStyle>
            <a:p>
              <a:pPr lvl="0" algn="ctr">
                <a:lnSpc>
                  <a:spcPct val="100000"/>
                </a:lnSpc>
                <a:defRPr/>
              </a:pPr>
              <a:r>
                <a:rPr lang="en-US" sz="4200" b="1" dirty="0" smtClean="0">
                  <a:solidFill>
                    <a:srgbClr val="0A5D67"/>
                  </a:solidFill>
                  <a:latin typeface="Metropolis" panose="00000500000000000000" pitchFamily="50" charset="0"/>
                </a:rPr>
                <a:t>HOURS/SCHEDULE</a:t>
              </a:r>
              <a:endParaRPr kumimoji="0" lang="fr-CA" sz="4200" b="1" i="0" u="none" strike="noStrike" kern="0" cap="none" spc="0" normalizeH="0" baseline="0" noProof="0" dirty="0">
                <a:ln>
                  <a:noFill/>
                </a:ln>
                <a:solidFill>
                  <a:srgbClr val="0A5D67"/>
                </a:solidFill>
                <a:effectLst/>
                <a:uLnTx/>
                <a:uFillTx/>
                <a:latin typeface="Metropolis" panose="00000500000000000000" pitchFamily="50" charset="0"/>
                <a:ea typeface="Raleway"/>
                <a:cs typeface="Poppins" panose="00000500000000000000" pitchFamily="2" charset="0"/>
                <a:sym typeface="Raleway"/>
              </a:endParaRPr>
            </a:p>
          </p:txBody>
        </p:sp>
      </p:grpSp>
    </p:spTree>
    <p:extLst>
      <p:ext uri="{BB962C8B-B14F-4D97-AF65-F5344CB8AC3E}">
        <p14:creationId xmlns:p14="http://schemas.microsoft.com/office/powerpoint/2010/main" val="3865573325"/>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999288450"/>
              </p:ext>
            </p:extLst>
          </p:nvPr>
        </p:nvGraphicFramePr>
        <p:xfrm>
          <a:off x="1896033" y="310582"/>
          <a:ext cx="8639458" cy="3714928"/>
        </p:xfrm>
        <a:graphic>
          <a:graphicData uri="http://schemas.openxmlformats.org/drawingml/2006/table">
            <a:tbl>
              <a:tblPr/>
              <a:tblGrid>
                <a:gridCol w="2295705">
                  <a:extLst>
                    <a:ext uri="{9D8B030D-6E8A-4147-A177-3AD203B41FA5}">
                      <a16:colId xmlns:a16="http://schemas.microsoft.com/office/drawing/2014/main" val="3258545755"/>
                    </a:ext>
                  </a:extLst>
                </a:gridCol>
                <a:gridCol w="1587637">
                  <a:extLst>
                    <a:ext uri="{9D8B030D-6E8A-4147-A177-3AD203B41FA5}">
                      <a16:colId xmlns:a16="http://schemas.microsoft.com/office/drawing/2014/main" val="3614301068"/>
                    </a:ext>
                  </a:extLst>
                </a:gridCol>
                <a:gridCol w="1584240">
                  <a:extLst>
                    <a:ext uri="{9D8B030D-6E8A-4147-A177-3AD203B41FA5}">
                      <a16:colId xmlns:a16="http://schemas.microsoft.com/office/drawing/2014/main" val="1751842273"/>
                    </a:ext>
                  </a:extLst>
                </a:gridCol>
                <a:gridCol w="1585938">
                  <a:extLst>
                    <a:ext uri="{9D8B030D-6E8A-4147-A177-3AD203B41FA5}">
                      <a16:colId xmlns:a16="http://schemas.microsoft.com/office/drawing/2014/main" val="2643468188"/>
                    </a:ext>
                  </a:extLst>
                </a:gridCol>
                <a:gridCol w="1585938">
                  <a:extLst>
                    <a:ext uri="{9D8B030D-6E8A-4147-A177-3AD203B41FA5}">
                      <a16:colId xmlns:a16="http://schemas.microsoft.com/office/drawing/2014/main" val="2883270965"/>
                    </a:ext>
                  </a:extLst>
                </a:gridCol>
              </a:tblGrid>
              <a:tr h="52155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chemeClr val="tx1"/>
                          </a:solidFill>
                          <a:effectLst/>
                          <a:latin typeface="Arial" charset="0"/>
                        </a:rPr>
                        <a:t>Fields and Fees</a:t>
                      </a:r>
                    </a:p>
                  </a:txBody>
                  <a:tcPr marL="97805" marR="97805" marT="48888" marB="488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charset="0"/>
                          <a:ea typeface="Times New Roman" pitchFamily="18" charset="0"/>
                          <a:cs typeface="Arial" charset="0"/>
                        </a:rPr>
                        <a:t>Level 1</a:t>
                      </a:r>
                      <a:endParaRPr kumimoji="0" lang="en-US" sz="19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7805" marR="97805" marT="48888" marB="488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charset="0"/>
                          <a:ea typeface="Times New Roman" pitchFamily="18" charset="0"/>
                          <a:cs typeface="Arial" charset="0"/>
                        </a:rPr>
                        <a:t>Level 2</a:t>
                      </a:r>
                      <a:endParaRPr kumimoji="0" lang="en-US" sz="19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7805" marR="97805" marT="48888" marB="488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Arial" charset="0"/>
                          <a:ea typeface="Times New Roman" pitchFamily="18" charset="0"/>
                          <a:cs typeface="Arial" charset="0"/>
                        </a:rPr>
                        <a:t>Level 3</a:t>
                      </a:r>
                      <a:endParaRPr kumimoji="0" lang="en-US" sz="1900" b="0" i="0" u="none" strike="noStrike" cap="none" normalizeH="0" baseline="0" smtClean="0">
                        <a:ln>
                          <a:noFill/>
                        </a:ln>
                        <a:solidFill>
                          <a:schemeClr val="tx1"/>
                        </a:solidFill>
                        <a:effectLst/>
                        <a:latin typeface="Arial" charset="0"/>
                        <a:ea typeface="Times New Roman" pitchFamily="18" charset="0"/>
                        <a:cs typeface="Arial" charset="0"/>
                      </a:endParaRPr>
                    </a:p>
                  </a:txBody>
                  <a:tcPr marL="97805" marR="97805" marT="48888" marB="488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Arial" charset="0"/>
                          <a:ea typeface="Times New Roman" pitchFamily="18" charset="0"/>
                          <a:cs typeface="Arial" charset="0"/>
                        </a:rPr>
                        <a:t>Level 4</a:t>
                      </a:r>
                      <a:endParaRPr kumimoji="0" lang="en-US" sz="1900" b="0" i="0" u="none" strike="noStrike" cap="none" normalizeH="0" baseline="0" smtClean="0">
                        <a:ln>
                          <a:noFill/>
                        </a:ln>
                        <a:solidFill>
                          <a:schemeClr val="tx1"/>
                        </a:solidFill>
                        <a:effectLst/>
                        <a:latin typeface="Arial" charset="0"/>
                        <a:ea typeface="Times New Roman" pitchFamily="18" charset="0"/>
                        <a:cs typeface="Arial" charset="0"/>
                      </a:endParaRPr>
                    </a:p>
                  </a:txBody>
                  <a:tcPr marL="97805" marR="97805" marT="48888" marB="488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07666193"/>
                  </a:ext>
                </a:extLst>
              </a:tr>
              <a:tr h="48039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charset="0"/>
                          <a:ea typeface="Times New Roman" pitchFamily="18" charset="0"/>
                          <a:cs typeface="Arial" charset="0"/>
                        </a:rPr>
                        <a:t>Instructional, Youth, and Intermediate Soccer Field Rental Fee</a:t>
                      </a:r>
                      <a:endParaRPr kumimoji="0" lang="en-US" sz="19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7805" marR="97805" marT="48888" marB="488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Times New Roman" pitchFamily="18" charset="0"/>
                          <a:cs typeface="Arial" charset="0"/>
                        </a:rPr>
                        <a:t>N/A</a:t>
                      </a:r>
                      <a:endParaRPr kumimoji="0" lang="en-US" sz="1900" b="0" i="0" u="none" strike="noStrike" cap="none" normalizeH="0" baseline="0" smtClean="0">
                        <a:ln>
                          <a:noFill/>
                        </a:ln>
                        <a:solidFill>
                          <a:schemeClr val="tx1"/>
                        </a:solidFill>
                        <a:effectLst/>
                        <a:latin typeface="Arial" charset="0"/>
                        <a:ea typeface="Times New Roman" pitchFamily="18" charset="0"/>
                        <a:cs typeface="Arial" charset="0"/>
                      </a:endParaRPr>
                    </a:p>
                  </a:txBody>
                  <a:tcPr marL="97805" marR="97805" marT="48888" marB="488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charset="0"/>
                          <a:ea typeface="Times New Roman" pitchFamily="18" charset="0"/>
                          <a:cs typeface="Arial" charset="0"/>
                        </a:rPr>
                        <a:t>N/A</a:t>
                      </a:r>
                      <a:endParaRPr kumimoji="0" lang="en-US" sz="19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7805" marR="97805" marT="48888" marB="488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Times New Roman" pitchFamily="18" charset="0"/>
                          <a:cs typeface="Arial" charset="0"/>
                        </a:rPr>
                        <a:t>$50.00</a:t>
                      </a:r>
                      <a:endParaRPr kumimoji="0" lang="en-US" sz="11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Times New Roman" pitchFamily="18" charset="0"/>
                          <a:cs typeface="Arial" charset="0"/>
                        </a:rPr>
                        <a:t> (per day, per field)</a:t>
                      </a:r>
                      <a:endParaRPr kumimoji="0" lang="en-US" sz="1900" b="0" i="0" u="none" strike="noStrike" cap="none" normalizeH="0" baseline="0" smtClean="0">
                        <a:ln>
                          <a:noFill/>
                        </a:ln>
                        <a:solidFill>
                          <a:schemeClr val="tx1"/>
                        </a:solidFill>
                        <a:effectLst/>
                        <a:latin typeface="Arial" charset="0"/>
                        <a:ea typeface="Times New Roman" pitchFamily="18" charset="0"/>
                        <a:cs typeface="Arial" charset="0"/>
                      </a:endParaRPr>
                    </a:p>
                  </a:txBody>
                  <a:tcPr marL="97805" marR="97805" marT="48888" marB="488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Times New Roman" pitchFamily="18" charset="0"/>
                          <a:cs typeface="Arial" charset="0"/>
                        </a:rPr>
                        <a:t>$50.00</a:t>
                      </a:r>
                      <a:endParaRPr kumimoji="0" lang="en-US" sz="11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Times New Roman" pitchFamily="18" charset="0"/>
                          <a:cs typeface="Arial" charset="0"/>
                        </a:rPr>
                        <a:t>(per day, per field)</a:t>
                      </a:r>
                      <a:endParaRPr kumimoji="0" lang="en-US" sz="1900" b="0" i="0" u="none" strike="noStrike" cap="none" normalizeH="0" baseline="0" smtClean="0">
                        <a:ln>
                          <a:noFill/>
                        </a:ln>
                        <a:solidFill>
                          <a:schemeClr val="tx1"/>
                        </a:solidFill>
                        <a:effectLst/>
                        <a:latin typeface="Arial" charset="0"/>
                        <a:ea typeface="Times New Roman" pitchFamily="18" charset="0"/>
                        <a:cs typeface="Arial" charset="0"/>
                      </a:endParaRPr>
                    </a:p>
                  </a:txBody>
                  <a:tcPr marL="97805" marR="97805" marT="48888" marB="488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28735407"/>
                  </a:ext>
                </a:extLst>
              </a:tr>
              <a:tr h="358589">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charset="0"/>
                          <a:ea typeface="Times New Roman" pitchFamily="18" charset="0"/>
                          <a:cs typeface="Arial" charset="0"/>
                        </a:rPr>
                        <a:t>Regulation Soccer Field </a:t>
                      </a:r>
                      <a:endParaRPr kumimoji="0" lang="en-US" sz="11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charset="0"/>
                          <a:ea typeface="Times New Roman" pitchFamily="18" charset="0"/>
                          <a:cs typeface="Arial" charset="0"/>
                        </a:rPr>
                        <a:t>Rental Fee</a:t>
                      </a:r>
                      <a:endParaRPr kumimoji="0" lang="en-US" sz="19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7805" marR="97805" marT="48888" marB="488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charset="0"/>
                          <a:ea typeface="Times New Roman" pitchFamily="18" charset="0"/>
                          <a:cs typeface="Arial" charset="0"/>
                        </a:rPr>
                        <a:t>N/A</a:t>
                      </a:r>
                      <a:endParaRPr kumimoji="0" lang="en-US" sz="19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7805" marR="97805" marT="48888" marB="488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charset="0"/>
                          <a:ea typeface="Times New Roman" pitchFamily="18" charset="0"/>
                          <a:cs typeface="Arial" charset="0"/>
                        </a:rPr>
                        <a:t>N/A</a:t>
                      </a:r>
                      <a:endParaRPr kumimoji="0" lang="en-US" sz="19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7805" marR="97805" marT="48888" marB="488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Times New Roman" pitchFamily="18" charset="0"/>
                          <a:cs typeface="Arial" charset="0"/>
                        </a:rPr>
                        <a:t>$100.00</a:t>
                      </a:r>
                      <a:endParaRPr kumimoji="0" lang="en-US" sz="11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Times New Roman" pitchFamily="18" charset="0"/>
                          <a:cs typeface="Arial" charset="0"/>
                        </a:rPr>
                        <a:t>(per day)</a:t>
                      </a:r>
                      <a:endParaRPr kumimoji="0" lang="en-US" sz="1900" b="0" i="0" u="none" strike="noStrike" cap="none" normalizeH="0" baseline="0" smtClean="0">
                        <a:ln>
                          <a:noFill/>
                        </a:ln>
                        <a:solidFill>
                          <a:schemeClr val="tx1"/>
                        </a:solidFill>
                        <a:effectLst/>
                        <a:latin typeface="Arial" charset="0"/>
                        <a:ea typeface="Times New Roman" pitchFamily="18" charset="0"/>
                        <a:cs typeface="Arial" charset="0"/>
                      </a:endParaRPr>
                    </a:p>
                  </a:txBody>
                  <a:tcPr marL="97805" marR="97805" marT="48888" marB="488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Times New Roman" pitchFamily="18" charset="0"/>
                          <a:cs typeface="Arial" charset="0"/>
                        </a:rPr>
                        <a:t>$100.00</a:t>
                      </a:r>
                      <a:endParaRPr kumimoji="0" lang="en-US" sz="11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Times New Roman" pitchFamily="18" charset="0"/>
                          <a:cs typeface="Arial" charset="0"/>
                        </a:rPr>
                        <a:t>(per day)</a:t>
                      </a:r>
                      <a:endParaRPr kumimoji="0" lang="en-US" sz="1900" b="0" i="0" u="none" strike="noStrike" cap="none" normalizeH="0" baseline="0" smtClean="0">
                        <a:ln>
                          <a:noFill/>
                        </a:ln>
                        <a:solidFill>
                          <a:schemeClr val="tx1"/>
                        </a:solidFill>
                        <a:effectLst/>
                        <a:latin typeface="Arial" charset="0"/>
                        <a:ea typeface="Times New Roman" pitchFamily="18" charset="0"/>
                        <a:cs typeface="Arial" charset="0"/>
                      </a:endParaRPr>
                    </a:p>
                  </a:txBody>
                  <a:tcPr marL="97805" marR="97805" marT="48888" marB="488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34323729"/>
                  </a:ext>
                </a:extLst>
              </a:tr>
              <a:tr h="358589">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charset="0"/>
                          <a:ea typeface="Times New Roman" pitchFamily="18" charset="0"/>
                          <a:cs typeface="Arial" charset="0"/>
                        </a:rPr>
                        <a:t>Baseball and Softball Field </a:t>
                      </a:r>
                      <a:endParaRPr kumimoji="0" lang="en-US" sz="11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charset="0"/>
                          <a:ea typeface="Times New Roman" pitchFamily="18" charset="0"/>
                          <a:cs typeface="Arial" charset="0"/>
                        </a:rPr>
                        <a:t>Rental Fee</a:t>
                      </a:r>
                      <a:endParaRPr kumimoji="0" lang="en-US" sz="19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7805" marR="97805" marT="48888" marB="488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charset="0"/>
                          <a:ea typeface="Times New Roman" pitchFamily="18" charset="0"/>
                          <a:cs typeface="Arial" charset="0"/>
                        </a:rPr>
                        <a:t>N/A</a:t>
                      </a:r>
                      <a:endParaRPr kumimoji="0" lang="en-US" sz="19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7805" marR="97805" marT="48888" marB="488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charset="0"/>
                          <a:ea typeface="Times New Roman" pitchFamily="18" charset="0"/>
                          <a:cs typeface="Arial" charset="0"/>
                        </a:rPr>
                        <a:t>N/A</a:t>
                      </a:r>
                      <a:endParaRPr kumimoji="0" lang="en-US" sz="19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7805" marR="97805" marT="48888" marB="488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Times New Roman" pitchFamily="18" charset="0"/>
                          <a:cs typeface="Arial" charset="0"/>
                        </a:rPr>
                        <a:t>$100.00</a:t>
                      </a:r>
                      <a:endParaRPr kumimoji="0" lang="en-US" sz="11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Times New Roman" pitchFamily="18" charset="0"/>
                          <a:cs typeface="Arial" charset="0"/>
                        </a:rPr>
                        <a:t>(per day, per field)</a:t>
                      </a:r>
                      <a:endParaRPr kumimoji="0" lang="en-US" sz="1900" b="0" i="0" u="none" strike="noStrike" cap="none" normalizeH="0" baseline="0" smtClean="0">
                        <a:ln>
                          <a:noFill/>
                        </a:ln>
                        <a:solidFill>
                          <a:schemeClr val="tx1"/>
                        </a:solidFill>
                        <a:effectLst/>
                        <a:latin typeface="Arial" charset="0"/>
                        <a:ea typeface="Times New Roman" pitchFamily="18" charset="0"/>
                        <a:cs typeface="Arial" charset="0"/>
                      </a:endParaRPr>
                    </a:p>
                  </a:txBody>
                  <a:tcPr marL="97805" marR="97805" marT="48888" marB="488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Times New Roman" pitchFamily="18" charset="0"/>
                          <a:cs typeface="Arial" charset="0"/>
                        </a:rPr>
                        <a:t>$100.00</a:t>
                      </a:r>
                      <a:endParaRPr kumimoji="0" lang="en-US" sz="11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Times New Roman" pitchFamily="18" charset="0"/>
                          <a:cs typeface="Arial" charset="0"/>
                        </a:rPr>
                        <a:t>(per day, per field)</a:t>
                      </a:r>
                      <a:endParaRPr kumimoji="0" lang="en-US" sz="1900" b="0" i="0" u="none" strike="noStrike" cap="none" normalizeH="0" baseline="0" smtClean="0">
                        <a:ln>
                          <a:noFill/>
                        </a:ln>
                        <a:solidFill>
                          <a:schemeClr val="tx1"/>
                        </a:solidFill>
                        <a:effectLst/>
                        <a:latin typeface="Arial" charset="0"/>
                        <a:ea typeface="Times New Roman" pitchFamily="18" charset="0"/>
                        <a:cs typeface="Arial" charset="0"/>
                      </a:endParaRPr>
                    </a:p>
                  </a:txBody>
                  <a:tcPr marL="97805" marR="97805" marT="48888" marB="488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422047418"/>
                  </a:ext>
                </a:extLst>
              </a:tr>
              <a:tr h="358589">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Arial" charset="0"/>
                          <a:ea typeface="Times New Roman" pitchFamily="18" charset="0"/>
                          <a:cs typeface="Arial" charset="0"/>
                        </a:rPr>
                        <a:t>Regulation Football Field</a:t>
                      </a:r>
                      <a:endParaRPr kumimoji="0" lang="en-US" sz="1900" b="0" i="0" u="none" strike="noStrike" cap="none" normalizeH="0" baseline="0" smtClean="0">
                        <a:ln>
                          <a:noFill/>
                        </a:ln>
                        <a:solidFill>
                          <a:schemeClr val="tx1"/>
                        </a:solidFill>
                        <a:effectLst/>
                        <a:latin typeface="Arial" charset="0"/>
                        <a:ea typeface="Times New Roman" pitchFamily="18" charset="0"/>
                        <a:cs typeface="Arial" charset="0"/>
                      </a:endParaRPr>
                    </a:p>
                  </a:txBody>
                  <a:tcPr marL="97805" marR="97805" marT="48888" marB="488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charset="0"/>
                          <a:ea typeface="Times New Roman" pitchFamily="18" charset="0"/>
                          <a:cs typeface="Arial" charset="0"/>
                        </a:rPr>
                        <a:t>N/A</a:t>
                      </a:r>
                      <a:endParaRPr kumimoji="0" lang="en-US" sz="19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7805" marR="97805" marT="48888" marB="488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charset="0"/>
                          <a:ea typeface="Times New Roman" pitchFamily="18" charset="0"/>
                          <a:cs typeface="Arial" charset="0"/>
                        </a:rPr>
                        <a:t>N/A</a:t>
                      </a:r>
                      <a:endParaRPr kumimoji="0" lang="en-US" sz="19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7805" marR="97805" marT="48888" marB="488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Times New Roman" pitchFamily="18" charset="0"/>
                          <a:cs typeface="Arial" charset="0"/>
                        </a:rPr>
                        <a:t>$500.00</a:t>
                      </a:r>
                      <a:endParaRPr kumimoji="0" lang="en-US" sz="11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Times New Roman" pitchFamily="18" charset="0"/>
                          <a:cs typeface="Arial" charset="0"/>
                        </a:rPr>
                        <a:t>(per day)</a:t>
                      </a:r>
                      <a:endParaRPr kumimoji="0" lang="en-US" sz="1900" b="0" i="0" u="none" strike="noStrike" cap="none" normalizeH="0" baseline="0" smtClean="0">
                        <a:ln>
                          <a:noFill/>
                        </a:ln>
                        <a:solidFill>
                          <a:schemeClr val="tx1"/>
                        </a:solidFill>
                        <a:effectLst/>
                        <a:latin typeface="Arial" charset="0"/>
                        <a:ea typeface="Times New Roman" pitchFamily="18" charset="0"/>
                        <a:cs typeface="Arial" charset="0"/>
                      </a:endParaRPr>
                    </a:p>
                  </a:txBody>
                  <a:tcPr marL="97805" marR="97805" marT="48888" marB="488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Times New Roman" pitchFamily="18" charset="0"/>
                          <a:cs typeface="Arial" charset="0"/>
                        </a:rPr>
                        <a:t>$500.00</a:t>
                      </a:r>
                      <a:endParaRPr kumimoji="0" lang="en-US" sz="11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Times New Roman" pitchFamily="18" charset="0"/>
                          <a:cs typeface="Arial" charset="0"/>
                        </a:rPr>
                        <a:t>(per day)</a:t>
                      </a:r>
                      <a:endParaRPr kumimoji="0" lang="en-US" sz="1900" b="0" i="0" u="none" strike="noStrike" cap="none" normalizeH="0" baseline="0" smtClean="0">
                        <a:ln>
                          <a:noFill/>
                        </a:ln>
                        <a:solidFill>
                          <a:schemeClr val="tx1"/>
                        </a:solidFill>
                        <a:effectLst/>
                        <a:latin typeface="Arial" charset="0"/>
                        <a:ea typeface="Times New Roman" pitchFamily="18" charset="0"/>
                        <a:cs typeface="Arial" charset="0"/>
                      </a:endParaRPr>
                    </a:p>
                  </a:txBody>
                  <a:tcPr marL="97805" marR="97805" marT="48888" marB="488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946087052"/>
                  </a:ext>
                </a:extLst>
              </a:tr>
              <a:tr h="358589">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charset="0"/>
                          <a:ea typeface="Times New Roman" pitchFamily="18" charset="0"/>
                          <a:cs typeface="Arial" charset="0"/>
                        </a:rPr>
                        <a:t>Basic Baseball and Softball </a:t>
                      </a:r>
                      <a:endParaRPr kumimoji="0" lang="en-US" sz="11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charset="0"/>
                          <a:ea typeface="Times New Roman" pitchFamily="18" charset="0"/>
                          <a:cs typeface="Arial" charset="0"/>
                        </a:rPr>
                        <a:t>Field Preparation Fee *</a:t>
                      </a:r>
                      <a:endParaRPr kumimoji="0" lang="en-US" sz="19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7805" marR="97805" marT="48888" marB="488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Times New Roman" pitchFamily="18" charset="0"/>
                          <a:cs typeface="Arial" charset="0"/>
                        </a:rPr>
                        <a:t>N/A</a:t>
                      </a:r>
                      <a:endParaRPr kumimoji="0" lang="en-US" sz="1900" b="0" i="0" u="none" strike="noStrike" cap="none" normalizeH="0" baseline="0" smtClean="0">
                        <a:ln>
                          <a:noFill/>
                        </a:ln>
                        <a:solidFill>
                          <a:schemeClr val="tx1"/>
                        </a:solidFill>
                        <a:effectLst/>
                        <a:latin typeface="Arial" charset="0"/>
                        <a:ea typeface="Times New Roman" pitchFamily="18" charset="0"/>
                        <a:cs typeface="Arial" charset="0"/>
                      </a:endParaRPr>
                    </a:p>
                  </a:txBody>
                  <a:tcPr marL="97805" marR="97805" marT="48888" marB="488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charset="0"/>
                          <a:ea typeface="Times New Roman" pitchFamily="18" charset="0"/>
                          <a:cs typeface="Arial" charset="0"/>
                        </a:rPr>
                        <a:t>$25.00</a:t>
                      </a:r>
                      <a:endParaRPr kumimoji="0" lang="en-US" sz="11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charset="0"/>
                          <a:ea typeface="Times New Roman" pitchFamily="18" charset="0"/>
                          <a:cs typeface="Arial" charset="0"/>
                        </a:rPr>
                        <a:t>(per field, per game)</a:t>
                      </a:r>
                      <a:endParaRPr kumimoji="0" lang="en-US" sz="19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7805" marR="97805" marT="48888" marB="488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charset="0"/>
                          <a:ea typeface="Times New Roman" pitchFamily="18" charset="0"/>
                          <a:cs typeface="Arial" charset="0"/>
                        </a:rPr>
                        <a:t>$25.00 </a:t>
                      </a:r>
                      <a:endParaRPr kumimoji="0" lang="en-US" sz="11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charset="0"/>
                          <a:ea typeface="Times New Roman" pitchFamily="18" charset="0"/>
                          <a:cs typeface="Arial" charset="0"/>
                        </a:rPr>
                        <a:t>(per field, per game)</a:t>
                      </a:r>
                      <a:endParaRPr kumimoji="0" lang="en-US" sz="19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7805" marR="97805" marT="48888" marB="488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Times New Roman" pitchFamily="18" charset="0"/>
                          <a:cs typeface="Arial" charset="0"/>
                        </a:rPr>
                        <a:t>$25.00 </a:t>
                      </a:r>
                      <a:endParaRPr kumimoji="0" lang="en-US" sz="11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Times New Roman" pitchFamily="18" charset="0"/>
                          <a:cs typeface="Arial" charset="0"/>
                        </a:rPr>
                        <a:t>(per field, per game)</a:t>
                      </a:r>
                      <a:endParaRPr kumimoji="0" lang="en-US" sz="1900" b="0" i="0" u="none" strike="noStrike" cap="none" normalizeH="0" baseline="0" smtClean="0">
                        <a:ln>
                          <a:noFill/>
                        </a:ln>
                        <a:solidFill>
                          <a:schemeClr val="tx1"/>
                        </a:solidFill>
                        <a:effectLst/>
                        <a:latin typeface="Arial" charset="0"/>
                        <a:ea typeface="Times New Roman" pitchFamily="18" charset="0"/>
                        <a:cs typeface="Arial" charset="0"/>
                      </a:endParaRPr>
                    </a:p>
                  </a:txBody>
                  <a:tcPr marL="97805" marR="97805" marT="48888" marB="488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117273537"/>
                  </a:ext>
                </a:extLst>
              </a:tr>
              <a:tr h="358589">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Arial" charset="0"/>
                          <a:ea typeface="Times New Roman" pitchFamily="18" charset="0"/>
                          <a:cs typeface="Arial" charset="0"/>
                        </a:rPr>
                        <a:t>Advanced Baseball and Softball</a:t>
                      </a:r>
                      <a:endParaRPr kumimoji="0" lang="en-US" sz="11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Arial" charset="0"/>
                          <a:ea typeface="Times New Roman" pitchFamily="18" charset="0"/>
                          <a:cs typeface="Arial" charset="0"/>
                        </a:rPr>
                        <a:t>Field Preparation Fee **</a:t>
                      </a:r>
                      <a:endParaRPr kumimoji="0" lang="en-US" sz="1900" b="0" i="0" u="none" strike="noStrike" cap="none" normalizeH="0" baseline="0" smtClean="0">
                        <a:ln>
                          <a:noFill/>
                        </a:ln>
                        <a:solidFill>
                          <a:schemeClr val="tx1"/>
                        </a:solidFill>
                        <a:effectLst/>
                        <a:latin typeface="Arial" charset="0"/>
                        <a:ea typeface="Times New Roman" pitchFamily="18" charset="0"/>
                        <a:cs typeface="Arial" charset="0"/>
                      </a:endParaRPr>
                    </a:p>
                  </a:txBody>
                  <a:tcPr marL="97805" marR="97805" marT="48888" marB="488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Times New Roman" pitchFamily="18" charset="0"/>
                          <a:cs typeface="Arial" charset="0"/>
                        </a:rPr>
                        <a:t>N/A</a:t>
                      </a:r>
                      <a:endParaRPr kumimoji="0" lang="en-US" sz="1900" b="0" i="0" u="none" strike="noStrike" cap="none" normalizeH="0" baseline="0" smtClean="0">
                        <a:ln>
                          <a:noFill/>
                        </a:ln>
                        <a:solidFill>
                          <a:schemeClr val="tx1"/>
                        </a:solidFill>
                        <a:effectLst/>
                        <a:latin typeface="Arial" charset="0"/>
                        <a:ea typeface="Times New Roman" pitchFamily="18" charset="0"/>
                        <a:cs typeface="Arial" charset="0"/>
                      </a:endParaRPr>
                    </a:p>
                  </a:txBody>
                  <a:tcPr marL="97805" marR="97805" marT="48888" marB="488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charset="0"/>
                          <a:ea typeface="Times New Roman" pitchFamily="18" charset="0"/>
                          <a:cs typeface="Arial" charset="0"/>
                        </a:rPr>
                        <a:t>$75.00</a:t>
                      </a:r>
                      <a:endParaRPr kumimoji="0" lang="en-US" sz="11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charset="0"/>
                          <a:ea typeface="Times New Roman" pitchFamily="18" charset="0"/>
                          <a:cs typeface="Arial" charset="0"/>
                        </a:rPr>
                        <a:t>(per field, per game)</a:t>
                      </a:r>
                      <a:endParaRPr kumimoji="0" lang="en-US" sz="19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7805" marR="97805" marT="48888" marB="488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charset="0"/>
                          <a:ea typeface="Times New Roman" pitchFamily="18" charset="0"/>
                          <a:cs typeface="Arial" charset="0"/>
                        </a:rPr>
                        <a:t>$75.00</a:t>
                      </a:r>
                      <a:endParaRPr kumimoji="0" lang="en-US" sz="11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charset="0"/>
                          <a:ea typeface="Times New Roman" pitchFamily="18" charset="0"/>
                          <a:cs typeface="Arial" charset="0"/>
                        </a:rPr>
                        <a:t>(per field, per game)</a:t>
                      </a:r>
                      <a:endParaRPr kumimoji="0" lang="en-US" sz="19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7805" marR="97805" marT="48888" marB="488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Times New Roman" pitchFamily="18" charset="0"/>
                          <a:cs typeface="Arial" charset="0"/>
                        </a:rPr>
                        <a:t>$75.00</a:t>
                      </a:r>
                      <a:endParaRPr kumimoji="0" lang="en-US" sz="11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Times New Roman" pitchFamily="18" charset="0"/>
                          <a:cs typeface="Arial" charset="0"/>
                        </a:rPr>
                        <a:t>(per field, per game)</a:t>
                      </a:r>
                      <a:endParaRPr kumimoji="0" lang="en-US" sz="1900" b="0" i="0" u="none" strike="noStrike" cap="none" normalizeH="0" baseline="0" smtClean="0">
                        <a:ln>
                          <a:noFill/>
                        </a:ln>
                        <a:solidFill>
                          <a:schemeClr val="tx1"/>
                        </a:solidFill>
                        <a:effectLst/>
                        <a:latin typeface="Arial" charset="0"/>
                        <a:ea typeface="Times New Roman" pitchFamily="18" charset="0"/>
                        <a:cs typeface="Arial" charset="0"/>
                      </a:endParaRPr>
                    </a:p>
                  </a:txBody>
                  <a:tcPr marL="97805" marR="97805" marT="48888" marB="488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871353827"/>
                  </a:ext>
                </a:extLst>
              </a:tr>
              <a:tr h="358589">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Arial" charset="0"/>
                          <a:ea typeface="Times New Roman" pitchFamily="18" charset="0"/>
                          <a:cs typeface="Arial" charset="0"/>
                        </a:rPr>
                        <a:t>Football Game-Day Equipment Rental Fee ***</a:t>
                      </a:r>
                      <a:endParaRPr kumimoji="0" lang="en-US" sz="1900" b="0" i="0" u="none" strike="noStrike" cap="none" normalizeH="0" baseline="0" smtClean="0">
                        <a:ln>
                          <a:noFill/>
                        </a:ln>
                        <a:solidFill>
                          <a:schemeClr val="tx1"/>
                        </a:solidFill>
                        <a:effectLst/>
                        <a:latin typeface="Arial" charset="0"/>
                        <a:ea typeface="Times New Roman" pitchFamily="18" charset="0"/>
                        <a:cs typeface="Arial" charset="0"/>
                      </a:endParaRPr>
                    </a:p>
                  </a:txBody>
                  <a:tcPr marL="97805" marR="97805" marT="48888" marB="488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Times New Roman" pitchFamily="18" charset="0"/>
                          <a:cs typeface="Arial" charset="0"/>
                        </a:rPr>
                        <a:t>N/A</a:t>
                      </a:r>
                      <a:endParaRPr kumimoji="0" lang="en-US" sz="1900" b="0" i="0" u="none" strike="noStrike" cap="none" normalizeH="0" baseline="0" smtClean="0">
                        <a:ln>
                          <a:noFill/>
                        </a:ln>
                        <a:solidFill>
                          <a:schemeClr val="tx1"/>
                        </a:solidFill>
                        <a:effectLst/>
                        <a:latin typeface="Arial" charset="0"/>
                        <a:ea typeface="Times New Roman" pitchFamily="18" charset="0"/>
                        <a:cs typeface="Arial" charset="0"/>
                      </a:endParaRPr>
                    </a:p>
                  </a:txBody>
                  <a:tcPr marL="97805" marR="97805" marT="48888" marB="488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Times New Roman" pitchFamily="18" charset="0"/>
                          <a:cs typeface="Arial" charset="0"/>
                        </a:rPr>
                        <a:t>N/A</a:t>
                      </a:r>
                      <a:endParaRPr kumimoji="0" lang="en-US" sz="1900" b="0" i="0" u="none" strike="noStrike" cap="none" normalizeH="0" baseline="0" smtClean="0">
                        <a:ln>
                          <a:noFill/>
                        </a:ln>
                        <a:solidFill>
                          <a:schemeClr val="tx1"/>
                        </a:solidFill>
                        <a:effectLst/>
                        <a:latin typeface="Arial" charset="0"/>
                        <a:ea typeface="Times New Roman" pitchFamily="18" charset="0"/>
                        <a:cs typeface="Arial" charset="0"/>
                      </a:endParaRPr>
                    </a:p>
                  </a:txBody>
                  <a:tcPr marL="97805" marR="97805" marT="48888" marB="488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charset="0"/>
                          <a:ea typeface="Times New Roman" pitchFamily="18" charset="0"/>
                          <a:cs typeface="Arial" charset="0"/>
                        </a:rPr>
                        <a:t>$500.00</a:t>
                      </a:r>
                      <a:endParaRPr kumimoji="0" lang="en-US" sz="11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charset="0"/>
                          <a:ea typeface="Times New Roman" pitchFamily="18" charset="0"/>
                          <a:cs typeface="Arial" charset="0"/>
                        </a:rPr>
                        <a:t>(per day)</a:t>
                      </a:r>
                      <a:endParaRPr kumimoji="0" lang="en-US" sz="19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7805" marR="97805" marT="48888" marB="488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charset="0"/>
                          <a:ea typeface="Times New Roman" pitchFamily="18" charset="0"/>
                          <a:cs typeface="Arial" charset="0"/>
                        </a:rPr>
                        <a:t>$500.00</a:t>
                      </a:r>
                      <a:endParaRPr kumimoji="0" lang="en-US" sz="11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charset="0"/>
                          <a:ea typeface="Times New Roman" pitchFamily="18" charset="0"/>
                          <a:cs typeface="Arial" charset="0"/>
                        </a:rPr>
                        <a:t>(per day)</a:t>
                      </a:r>
                      <a:endParaRPr kumimoji="0" lang="en-US" sz="19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7805" marR="97805" marT="48888" marB="488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303844094"/>
                  </a:ext>
                </a:extLst>
              </a:tr>
              <a:tr h="48039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Arial" charset="0"/>
                          <a:ea typeface="Times New Roman" pitchFamily="18" charset="0"/>
                          <a:cs typeface="Arial" charset="0"/>
                        </a:rPr>
                        <a:t>Practice Fee (each baseball, softball, football, and soccer field) ****</a:t>
                      </a:r>
                      <a:endParaRPr kumimoji="0" lang="en-US" sz="1900" b="0" i="0" u="none" strike="noStrike" cap="none" normalizeH="0" baseline="0" smtClean="0">
                        <a:ln>
                          <a:noFill/>
                        </a:ln>
                        <a:solidFill>
                          <a:schemeClr val="tx1"/>
                        </a:solidFill>
                        <a:effectLst/>
                        <a:latin typeface="Arial" charset="0"/>
                        <a:ea typeface="Times New Roman" pitchFamily="18" charset="0"/>
                        <a:cs typeface="Arial" charset="0"/>
                      </a:endParaRPr>
                    </a:p>
                  </a:txBody>
                  <a:tcPr marL="97805" marR="97805" marT="48888" marB="488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Times New Roman" pitchFamily="18" charset="0"/>
                          <a:cs typeface="Arial" charset="0"/>
                        </a:rPr>
                        <a:t>N/A</a:t>
                      </a:r>
                      <a:endParaRPr kumimoji="0" lang="en-US" sz="1900" b="0" i="0" u="none" strike="noStrike" cap="none" normalizeH="0" baseline="0" smtClean="0">
                        <a:ln>
                          <a:noFill/>
                        </a:ln>
                        <a:solidFill>
                          <a:schemeClr val="tx1"/>
                        </a:solidFill>
                        <a:effectLst/>
                        <a:latin typeface="Arial" charset="0"/>
                        <a:ea typeface="Times New Roman" pitchFamily="18" charset="0"/>
                        <a:cs typeface="Arial" charset="0"/>
                      </a:endParaRPr>
                    </a:p>
                  </a:txBody>
                  <a:tcPr marL="97805" marR="97805" marT="48888" marB="488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Times New Roman" pitchFamily="18" charset="0"/>
                          <a:cs typeface="Arial" charset="0"/>
                        </a:rPr>
                        <a:t>$20.00</a:t>
                      </a:r>
                      <a:endParaRPr kumimoji="0" lang="en-US" sz="11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Times New Roman" pitchFamily="18" charset="0"/>
                          <a:cs typeface="Arial" charset="0"/>
                        </a:rPr>
                        <a:t>(per field, per day)</a:t>
                      </a:r>
                      <a:endParaRPr kumimoji="0" lang="en-US" sz="1900" b="0" i="0" u="none" strike="noStrike" cap="none" normalizeH="0" baseline="0" smtClean="0">
                        <a:ln>
                          <a:noFill/>
                        </a:ln>
                        <a:solidFill>
                          <a:schemeClr val="tx1"/>
                        </a:solidFill>
                        <a:effectLst/>
                        <a:latin typeface="Arial" charset="0"/>
                        <a:ea typeface="Times New Roman" pitchFamily="18" charset="0"/>
                        <a:cs typeface="Arial" charset="0"/>
                      </a:endParaRPr>
                    </a:p>
                  </a:txBody>
                  <a:tcPr marL="97805" marR="97805" marT="48888" marB="488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charset="0"/>
                          <a:ea typeface="Times New Roman" pitchFamily="18" charset="0"/>
                          <a:cs typeface="Arial" charset="0"/>
                        </a:rPr>
                        <a:t>$20.00</a:t>
                      </a:r>
                      <a:endParaRPr kumimoji="0" lang="en-US" sz="11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charset="0"/>
                          <a:ea typeface="Times New Roman" pitchFamily="18" charset="0"/>
                          <a:cs typeface="Arial" charset="0"/>
                        </a:rPr>
                        <a:t>(per field, per day)</a:t>
                      </a:r>
                      <a:endParaRPr kumimoji="0" lang="en-US" sz="19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7805" marR="97805" marT="48888" marB="488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charset="0"/>
                          <a:ea typeface="Times New Roman" pitchFamily="18" charset="0"/>
                          <a:cs typeface="Arial" charset="0"/>
                        </a:rPr>
                        <a:t>$20.00</a:t>
                      </a:r>
                      <a:endParaRPr kumimoji="0" lang="en-US" sz="11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charset="0"/>
                          <a:ea typeface="Times New Roman" pitchFamily="18" charset="0"/>
                          <a:cs typeface="Arial" charset="0"/>
                        </a:rPr>
                        <a:t>(per field, per day)</a:t>
                      </a:r>
                      <a:endParaRPr kumimoji="0" lang="en-US" sz="19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7805" marR="97805" marT="48888" marB="488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043011669"/>
                  </a:ext>
                </a:extLst>
              </a:tr>
            </a:tbl>
          </a:graphicData>
        </a:graphic>
      </p:graphicFrame>
      <p:sp>
        <p:nvSpPr>
          <p:cNvPr id="12" name="Rectangle 11"/>
          <p:cNvSpPr/>
          <p:nvPr/>
        </p:nvSpPr>
        <p:spPr>
          <a:xfrm>
            <a:off x="2635620" y="4272149"/>
            <a:ext cx="7032819" cy="2308324"/>
          </a:xfrm>
          <a:prstGeom prst="rect">
            <a:avLst/>
          </a:prstGeom>
        </p:spPr>
        <p:txBody>
          <a:bodyPr wrap="square">
            <a:spAutoFit/>
          </a:bodyPr>
          <a:lstStyle/>
          <a:p>
            <a:pPr lvl="0" algn="ctr" fontAlgn="base">
              <a:spcBef>
                <a:spcPct val="0"/>
              </a:spcBef>
              <a:spcAft>
                <a:spcPct val="0"/>
              </a:spcAft>
            </a:pPr>
            <a:r>
              <a:rPr lang="en-US" altLang="en-US" sz="1200" dirty="0">
                <a:solidFill>
                  <a:schemeClr val="bg1"/>
                </a:solidFill>
                <a:latin typeface="Metropolis Semi Bold" panose="00000700000000000000" pitchFamily="50" charset="0"/>
              </a:rPr>
              <a:t>* Fee includes raking of baselines, mound area, and home plate area, along with minor repairs to the lines</a:t>
            </a:r>
          </a:p>
          <a:p>
            <a:pPr lvl="0" algn="ctr" fontAlgn="base">
              <a:spcBef>
                <a:spcPct val="0"/>
              </a:spcBef>
              <a:spcAft>
                <a:spcPct val="0"/>
              </a:spcAft>
            </a:pPr>
            <a:endParaRPr lang="en-US" altLang="en-US" sz="1200" dirty="0">
              <a:solidFill>
                <a:schemeClr val="bg1"/>
              </a:solidFill>
              <a:latin typeface="Metropolis Semi Bold" panose="00000700000000000000" pitchFamily="50" charset="0"/>
            </a:endParaRPr>
          </a:p>
          <a:p>
            <a:pPr lvl="0" algn="ctr" fontAlgn="base">
              <a:spcBef>
                <a:spcPct val="0"/>
              </a:spcBef>
              <a:spcAft>
                <a:spcPct val="0"/>
              </a:spcAft>
            </a:pPr>
            <a:r>
              <a:rPr lang="en-US" altLang="en-US" sz="1200" dirty="0">
                <a:solidFill>
                  <a:schemeClr val="bg1"/>
                </a:solidFill>
                <a:latin typeface="Metropolis Semi Bold" panose="00000700000000000000" pitchFamily="50" charset="0"/>
              </a:rPr>
              <a:t>** Fee includes dragging of the infield, watering of the infield, complete re-lining of the field, and raking of the pitches mound, home plate area, and baselines</a:t>
            </a:r>
          </a:p>
          <a:p>
            <a:pPr lvl="0" algn="ctr" fontAlgn="base">
              <a:spcBef>
                <a:spcPct val="0"/>
              </a:spcBef>
              <a:spcAft>
                <a:spcPct val="0"/>
              </a:spcAft>
            </a:pPr>
            <a:endParaRPr lang="en-US" altLang="en-US" sz="1200" dirty="0">
              <a:solidFill>
                <a:schemeClr val="bg1"/>
              </a:solidFill>
              <a:latin typeface="Metropolis Semi Bold" panose="00000700000000000000" pitchFamily="50" charset="0"/>
            </a:endParaRPr>
          </a:p>
          <a:p>
            <a:pPr lvl="0" algn="ctr" fontAlgn="base">
              <a:spcBef>
                <a:spcPct val="0"/>
              </a:spcBef>
              <a:spcAft>
                <a:spcPct val="0"/>
              </a:spcAft>
            </a:pPr>
            <a:r>
              <a:rPr lang="en-US" altLang="en-US" sz="1200" dirty="0">
                <a:solidFill>
                  <a:schemeClr val="bg1"/>
                </a:solidFill>
                <a:latin typeface="Metropolis Semi Bold" panose="00000700000000000000" pitchFamily="50" charset="0"/>
              </a:rPr>
              <a:t>*** Equipment includes the first down chains and markers, the end zone pylons, the yard markers, and the goal post pads</a:t>
            </a:r>
          </a:p>
          <a:p>
            <a:pPr lvl="0" algn="ctr" fontAlgn="base">
              <a:spcBef>
                <a:spcPct val="0"/>
              </a:spcBef>
              <a:spcAft>
                <a:spcPct val="0"/>
              </a:spcAft>
            </a:pPr>
            <a:endParaRPr lang="en-US" altLang="en-US" sz="1200" dirty="0">
              <a:solidFill>
                <a:schemeClr val="bg1"/>
              </a:solidFill>
              <a:latin typeface="Metropolis Semi Bold" panose="00000700000000000000" pitchFamily="50" charset="0"/>
            </a:endParaRPr>
          </a:p>
          <a:p>
            <a:pPr lvl="0" algn="ctr" fontAlgn="base">
              <a:spcBef>
                <a:spcPct val="0"/>
              </a:spcBef>
              <a:spcAft>
                <a:spcPct val="0"/>
              </a:spcAft>
            </a:pPr>
            <a:r>
              <a:rPr lang="en-US" altLang="en-US" sz="1200" dirty="0">
                <a:solidFill>
                  <a:schemeClr val="bg1"/>
                </a:solidFill>
                <a:latin typeface="Metropolis Semi Bold" panose="00000700000000000000" pitchFamily="50" charset="0"/>
              </a:rPr>
              <a:t>**** Level 2 programs are not required to pay the practice fee if the practices are being held during their regular season.  Level 2 programs, however, are required to pay the practice fee if the practices are held after the completion of the regular season.</a:t>
            </a:r>
          </a:p>
        </p:txBody>
      </p:sp>
      <p:grpSp>
        <p:nvGrpSpPr>
          <p:cNvPr id="18" name="Group 17">
            <a:extLst>
              <a:ext uri="{FF2B5EF4-FFF2-40B4-BE49-F238E27FC236}">
                <a16:creationId xmlns:a16="http://schemas.microsoft.com/office/drawing/2014/main" id="{6AB54874-624D-4C98-9396-6DBC28F82100}"/>
              </a:ext>
            </a:extLst>
          </p:cNvPr>
          <p:cNvGrpSpPr/>
          <p:nvPr/>
        </p:nvGrpSpPr>
        <p:grpSpPr>
          <a:xfrm>
            <a:off x="186137" y="-116541"/>
            <a:ext cx="1565115" cy="7144869"/>
            <a:chOff x="884009" y="333374"/>
            <a:chExt cx="1565115" cy="6191250"/>
          </a:xfrm>
        </p:grpSpPr>
        <p:sp>
          <p:nvSpPr>
            <p:cNvPr id="19" name="About…">
              <a:extLst>
                <a:ext uri="{FF2B5EF4-FFF2-40B4-BE49-F238E27FC236}">
                  <a16:creationId xmlns:a16="http://schemas.microsoft.com/office/drawing/2014/main" id="{736E8EFC-BCC5-454A-826C-26F5C702ACC6}"/>
                </a:ext>
              </a:extLst>
            </p:cNvPr>
            <p:cNvSpPr txBox="1">
              <a:spLocks/>
            </p:cNvSpPr>
            <p:nvPr/>
          </p:nvSpPr>
          <p:spPr>
            <a:xfrm rot="16200000">
              <a:off x="-1395712" y="2679788"/>
              <a:ext cx="6191250" cy="149842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0" marR="0" indent="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1pPr>
              <a:lvl2pPr marL="0" marR="0" indent="1143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2pPr>
              <a:lvl3pPr marL="0" marR="0" indent="2286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3pPr>
              <a:lvl4pPr marL="0" marR="0" indent="3429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4pPr>
              <a:lvl5pPr marL="0" marR="0" indent="4572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5pPr>
              <a:lvl6pPr marL="0" marR="0" indent="5715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6pPr>
              <a:lvl7pPr marL="0" marR="0" indent="6858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7pPr>
              <a:lvl8pPr marL="0" marR="0" indent="8001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8pPr>
              <a:lvl9pPr marL="0" marR="0" indent="9144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9pPr>
            </a:lstStyle>
            <a:p>
              <a:pPr lvl="0" algn="ctr">
                <a:lnSpc>
                  <a:spcPct val="100000"/>
                </a:lnSpc>
                <a:defRPr/>
              </a:pPr>
              <a:r>
                <a:rPr lang="en-US" sz="7500" b="1" noProof="0" dirty="0" smtClean="0">
                  <a:solidFill>
                    <a:schemeClr val="tx2">
                      <a:alpha val="30000"/>
                    </a:schemeClr>
                  </a:solidFill>
                  <a:latin typeface="Metropolis" panose="00000500000000000000" pitchFamily="50" charset="0"/>
                </a:rPr>
                <a:t>INFORMATION</a:t>
              </a:r>
              <a:endParaRPr kumimoji="0" lang="fr-CA" sz="7500" b="1" i="0" u="none" strike="noStrike" kern="0" cap="none" spc="0" normalizeH="0" baseline="0" noProof="0" dirty="0">
                <a:ln>
                  <a:noFill/>
                </a:ln>
                <a:solidFill>
                  <a:schemeClr val="tx2">
                    <a:alpha val="30000"/>
                  </a:schemeClr>
                </a:solidFill>
                <a:effectLst/>
                <a:uLnTx/>
                <a:uFillTx/>
                <a:latin typeface="Metropolis" panose="00000500000000000000" pitchFamily="50" charset="0"/>
                <a:ea typeface="Raleway"/>
                <a:cs typeface="Poppins" panose="00000500000000000000" pitchFamily="2" charset="0"/>
                <a:sym typeface="Raleway"/>
              </a:endParaRPr>
            </a:p>
          </p:txBody>
        </p:sp>
        <p:sp>
          <p:nvSpPr>
            <p:cNvPr id="20" name="About…">
              <a:extLst>
                <a:ext uri="{FF2B5EF4-FFF2-40B4-BE49-F238E27FC236}">
                  <a16:creationId xmlns:a16="http://schemas.microsoft.com/office/drawing/2014/main" id="{158E6540-B86B-45E5-905A-CE885200ABE4}"/>
                </a:ext>
              </a:extLst>
            </p:cNvPr>
            <p:cNvSpPr txBox="1">
              <a:spLocks/>
            </p:cNvSpPr>
            <p:nvPr/>
          </p:nvSpPr>
          <p:spPr>
            <a:xfrm rot="16200000">
              <a:off x="-1082623" y="2973567"/>
              <a:ext cx="4844132" cy="91086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fontScale="97500"/>
            </a:bodyPr>
            <a:lstStyle>
              <a:lvl1pPr marL="0" marR="0" indent="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1pPr>
              <a:lvl2pPr marL="0" marR="0" indent="1143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2pPr>
              <a:lvl3pPr marL="0" marR="0" indent="2286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3pPr>
              <a:lvl4pPr marL="0" marR="0" indent="3429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4pPr>
              <a:lvl5pPr marL="0" marR="0" indent="4572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5pPr>
              <a:lvl6pPr marL="0" marR="0" indent="5715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6pPr>
              <a:lvl7pPr marL="0" marR="0" indent="6858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7pPr>
              <a:lvl8pPr marL="0" marR="0" indent="8001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8pPr>
              <a:lvl9pPr marL="0" marR="0" indent="9144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9pPr>
            </a:lstStyle>
            <a:p>
              <a:pPr lvl="0" algn="ctr">
                <a:lnSpc>
                  <a:spcPct val="100000"/>
                </a:lnSpc>
                <a:defRPr/>
              </a:pPr>
              <a:r>
                <a:rPr lang="en-US" b="1" noProof="0" dirty="0" smtClean="0">
                  <a:solidFill>
                    <a:schemeClr val="accent1"/>
                  </a:solidFill>
                  <a:latin typeface="Metropolis" panose="00000500000000000000" pitchFamily="50" charset="0"/>
                </a:rPr>
                <a:t>INFORMATION</a:t>
              </a:r>
              <a:endParaRPr kumimoji="0" lang="fr-CA" sz="5000" b="1" i="0" u="none" strike="noStrike" kern="0" cap="none" spc="0" normalizeH="0" baseline="0" noProof="0" dirty="0">
                <a:ln>
                  <a:noFill/>
                </a:ln>
                <a:solidFill>
                  <a:schemeClr val="bg1"/>
                </a:solidFill>
                <a:effectLst/>
                <a:uLnTx/>
                <a:uFillTx/>
                <a:latin typeface="Metropolis" panose="00000500000000000000" pitchFamily="50" charset="0"/>
                <a:ea typeface="Raleway"/>
                <a:cs typeface="Poppins" panose="00000500000000000000" pitchFamily="2" charset="0"/>
                <a:sym typeface="Raleway"/>
              </a:endParaRPr>
            </a:p>
          </p:txBody>
        </p:sp>
      </p:grpSp>
    </p:spTree>
    <p:extLst>
      <p:ext uri="{BB962C8B-B14F-4D97-AF65-F5344CB8AC3E}">
        <p14:creationId xmlns:p14="http://schemas.microsoft.com/office/powerpoint/2010/main" val="4115468750"/>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here are many variations of passages of Lorem Ipsum available, but the…">
            <a:extLst>
              <a:ext uri="{FF2B5EF4-FFF2-40B4-BE49-F238E27FC236}">
                <a16:creationId xmlns:a16="http://schemas.microsoft.com/office/drawing/2014/main" id="{D779ADF4-C55D-4358-A959-69E7858B23D1}"/>
              </a:ext>
            </a:extLst>
          </p:cNvPr>
          <p:cNvSpPr txBox="1">
            <a:spLocks/>
          </p:cNvSpPr>
          <p:nvPr/>
        </p:nvSpPr>
        <p:spPr>
          <a:xfrm>
            <a:off x="2422446" y="1259832"/>
            <a:ext cx="3565308" cy="42402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spAutoFit/>
          </a:bodyPr>
          <a:lstStyle>
            <a:lvl1pPr marL="0" marR="0" indent="0" algn="l" defTabSz="412750" latinLnBrk="0">
              <a:lnSpc>
                <a:spcPct val="130000"/>
              </a:lnSpc>
              <a:spcBef>
                <a:spcPts val="0"/>
              </a:spcBef>
              <a:spcAft>
                <a:spcPts val="0"/>
              </a:spcAft>
              <a:buClrTx/>
              <a:buSzTx/>
              <a:buFontTx/>
              <a:buNone/>
              <a:tabLst/>
              <a:defRPr sz="1150" b="0" i="0" u="none" strike="noStrike" cap="none" spc="11" baseline="0">
                <a:ln>
                  <a:noFill/>
                </a:ln>
                <a:solidFill>
                  <a:srgbClr val="8B8C8C"/>
                </a:solidFill>
                <a:uFillTx/>
                <a:latin typeface="Roboto"/>
                <a:ea typeface="Roboto"/>
                <a:cs typeface="Roboto"/>
                <a:sym typeface="Roboto"/>
              </a:defRPr>
            </a:lvl1pPr>
            <a:lvl2pPr marL="0" marR="0" indent="114300" algn="l" defTabSz="412750" latinLnBrk="0">
              <a:lnSpc>
                <a:spcPct val="130000"/>
              </a:lnSpc>
              <a:spcBef>
                <a:spcPts val="0"/>
              </a:spcBef>
              <a:spcAft>
                <a:spcPts val="0"/>
              </a:spcAft>
              <a:buClrTx/>
              <a:buSzTx/>
              <a:buFontTx/>
              <a:buNone/>
              <a:tabLst/>
              <a:defRPr sz="1150" b="0" i="0" u="none" strike="noStrike" cap="none" spc="11" baseline="0">
                <a:ln>
                  <a:noFill/>
                </a:ln>
                <a:solidFill>
                  <a:srgbClr val="8B8C8C"/>
                </a:solidFill>
                <a:uFillTx/>
                <a:latin typeface="Roboto"/>
                <a:ea typeface="Roboto"/>
                <a:cs typeface="Roboto"/>
                <a:sym typeface="Roboto"/>
              </a:defRPr>
            </a:lvl2pPr>
            <a:lvl3pPr marL="0" marR="0" indent="228600" algn="l" defTabSz="412750" latinLnBrk="0">
              <a:lnSpc>
                <a:spcPct val="130000"/>
              </a:lnSpc>
              <a:spcBef>
                <a:spcPts val="0"/>
              </a:spcBef>
              <a:spcAft>
                <a:spcPts val="0"/>
              </a:spcAft>
              <a:buClrTx/>
              <a:buSzTx/>
              <a:buFontTx/>
              <a:buNone/>
              <a:tabLst/>
              <a:defRPr sz="1150" b="0" i="0" u="none" strike="noStrike" cap="none" spc="11" baseline="0">
                <a:ln>
                  <a:noFill/>
                </a:ln>
                <a:solidFill>
                  <a:srgbClr val="8B8C8C"/>
                </a:solidFill>
                <a:uFillTx/>
                <a:latin typeface="Roboto"/>
                <a:ea typeface="Roboto"/>
                <a:cs typeface="Roboto"/>
                <a:sym typeface="Roboto"/>
              </a:defRPr>
            </a:lvl3pPr>
            <a:lvl4pPr marL="0" marR="0" indent="342900" algn="l" defTabSz="412750" latinLnBrk="0">
              <a:lnSpc>
                <a:spcPct val="130000"/>
              </a:lnSpc>
              <a:spcBef>
                <a:spcPts val="0"/>
              </a:spcBef>
              <a:spcAft>
                <a:spcPts val="0"/>
              </a:spcAft>
              <a:buClrTx/>
              <a:buSzTx/>
              <a:buFontTx/>
              <a:buNone/>
              <a:tabLst/>
              <a:defRPr sz="1150" b="0" i="0" u="none" strike="noStrike" cap="none" spc="11" baseline="0">
                <a:ln>
                  <a:noFill/>
                </a:ln>
                <a:solidFill>
                  <a:srgbClr val="8B8C8C"/>
                </a:solidFill>
                <a:uFillTx/>
                <a:latin typeface="Roboto"/>
                <a:ea typeface="Roboto"/>
                <a:cs typeface="Roboto"/>
                <a:sym typeface="Roboto"/>
              </a:defRPr>
            </a:lvl4pPr>
            <a:lvl5pPr marL="0" marR="0" indent="457200" algn="l" defTabSz="412750" latinLnBrk="0">
              <a:lnSpc>
                <a:spcPct val="130000"/>
              </a:lnSpc>
              <a:spcBef>
                <a:spcPts val="0"/>
              </a:spcBef>
              <a:spcAft>
                <a:spcPts val="0"/>
              </a:spcAft>
              <a:buClrTx/>
              <a:buSzTx/>
              <a:buFontTx/>
              <a:buNone/>
              <a:tabLst/>
              <a:defRPr sz="1150" b="0" i="0" u="none" strike="noStrike" cap="none" spc="11" baseline="0">
                <a:ln>
                  <a:noFill/>
                </a:ln>
                <a:solidFill>
                  <a:srgbClr val="8B8C8C"/>
                </a:solidFill>
                <a:uFillTx/>
                <a:latin typeface="Roboto"/>
                <a:ea typeface="Roboto"/>
                <a:cs typeface="Roboto"/>
                <a:sym typeface="Roboto"/>
              </a:defRPr>
            </a:lvl5pPr>
            <a:lvl6pPr marL="1727933" marR="0" indent="-140433" algn="l" defTabSz="412750" latinLnBrk="0">
              <a:lnSpc>
                <a:spcPct val="130000"/>
              </a:lnSpc>
              <a:spcBef>
                <a:spcPts val="2600"/>
              </a:spcBef>
              <a:spcAft>
                <a:spcPts val="0"/>
              </a:spcAft>
              <a:buClrTx/>
              <a:buSzPct val="75000"/>
              <a:buFontTx/>
              <a:buChar char="•"/>
              <a:tabLst/>
              <a:defRPr sz="1150" b="0" i="0" u="none" strike="noStrike" cap="none" spc="11" baseline="0">
                <a:ln>
                  <a:noFill/>
                </a:ln>
                <a:solidFill>
                  <a:srgbClr val="8B8C8C"/>
                </a:solidFill>
                <a:uFillTx/>
                <a:latin typeface="Roboto"/>
                <a:ea typeface="Roboto"/>
                <a:cs typeface="Roboto"/>
                <a:sym typeface="Roboto"/>
              </a:defRPr>
            </a:lvl6pPr>
            <a:lvl7pPr marL="2045433" marR="0" indent="-140433" algn="l" defTabSz="412750" latinLnBrk="0">
              <a:lnSpc>
                <a:spcPct val="130000"/>
              </a:lnSpc>
              <a:spcBef>
                <a:spcPts val="2600"/>
              </a:spcBef>
              <a:spcAft>
                <a:spcPts val="0"/>
              </a:spcAft>
              <a:buClrTx/>
              <a:buSzPct val="75000"/>
              <a:buFontTx/>
              <a:buChar char="•"/>
              <a:tabLst/>
              <a:defRPr sz="1150" b="0" i="0" u="none" strike="noStrike" cap="none" spc="11" baseline="0">
                <a:ln>
                  <a:noFill/>
                </a:ln>
                <a:solidFill>
                  <a:srgbClr val="8B8C8C"/>
                </a:solidFill>
                <a:uFillTx/>
                <a:latin typeface="Roboto"/>
                <a:ea typeface="Roboto"/>
                <a:cs typeface="Roboto"/>
                <a:sym typeface="Roboto"/>
              </a:defRPr>
            </a:lvl7pPr>
            <a:lvl8pPr marL="2362933" marR="0" indent="-140433" algn="l" defTabSz="412750" latinLnBrk="0">
              <a:lnSpc>
                <a:spcPct val="130000"/>
              </a:lnSpc>
              <a:spcBef>
                <a:spcPts val="2600"/>
              </a:spcBef>
              <a:spcAft>
                <a:spcPts val="0"/>
              </a:spcAft>
              <a:buClrTx/>
              <a:buSzPct val="75000"/>
              <a:buFontTx/>
              <a:buChar char="•"/>
              <a:tabLst/>
              <a:defRPr sz="1150" b="0" i="0" u="none" strike="noStrike" cap="none" spc="11" baseline="0">
                <a:ln>
                  <a:noFill/>
                </a:ln>
                <a:solidFill>
                  <a:srgbClr val="8B8C8C"/>
                </a:solidFill>
                <a:uFillTx/>
                <a:latin typeface="Roboto"/>
                <a:ea typeface="Roboto"/>
                <a:cs typeface="Roboto"/>
                <a:sym typeface="Roboto"/>
              </a:defRPr>
            </a:lvl8pPr>
            <a:lvl9pPr marL="2680433" marR="0" indent="-140433" algn="l" defTabSz="412750" latinLnBrk="0">
              <a:lnSpc>
                <a:spcPct val="130000"/>
              </a:lnSpc>
              <a:spcBef>
                <a:spcPts val="2600"/>
              </a:spcBef>
              <a:spcAft>
                <a:spcPts val="0"/>
              </a:spcAft>
              <a:buClrTx/>
              <a:buSzPct val="75000"/>
              <a:buFontTx/>
              <a:buChar char="•"/>
              <a:tabLst/>
              <a:defRPr sz="1150" b="0" i="0" u="none" strike="noStrike" cap="none" spc="11" baseline="0">
                <a:ln>
                  <a:noFill/>
                </a:ln>
                <a:solidFill>
                  <a:srgbClr val="8B8C8C"/>
                </a:solidFill>
                <a:uFillTx/>
                <a:latin typeface="Roboto"/>
                <a:ea typeface="Roboto"/>
                <a:cs typeface="Roboto"/>
                <a:sym typeface="Roboto"/>
              </a:defRPr>
            </a:lvl9pPr>
          </a:lstStyle>
          <a:p>
            <a:pPr marL="285750" indent="-285750">
              <a:lnSpc>
                <a:spcPct val="80000"/>
              </a:lnSpc>
              <a:buFont typeface="Wingdings" panose="05000000000000000000" pitchFamily="2" charset="2"/>
              <a:buChar char="ü"/>
            </a:pPr>
            <a:r>
              <a:rPr lang="en-US" altLang="en-US" sz="1400" b="1" dirty="0">
                <a:solidFill>
                  <a:schemeClr val="bg1"/>
                </a:solidFill>
                <a:latin typeface="Metropolis Black" panose="00000A00000000000000" pitchFamily="50" charset="0"/>
              </a:rPr>
              <a:t>Skinned infield with Bermuda grass outfield</a:t>
            </a:r>
          </a:p>
          <a:p>
            <a:pPr marL="285750" indent="-285750">
              <a:lnSpc>
                <a:spcPct val="80000"/>
              </a:lnSpc>
              <a:buFont typeface="Wingdings" panose="05000000000000000000" pitchFamily="2" charset="2"/>
              <a:buChar char="ü"/>
            </a:pPr>
            <a:endParaRPr lang="en-US" altLang="en-US" sz="1400" b="1" dirty="0">
              <a:solidFill>
                <a:schemeClr val="bg1"/>
              </a:solidFill>
              <a:latin typeface="Metropolis Black" panose="00000A00000000000000" pitchFamily="50" charset="0"/>
            </a:endParaRPr>
          </a:p>
          <a:p>
            <a:pPr marL="285750" indent="-285750">
              <a:lnSpc>
                <a:spcPct val="80000"/>
              </a:lnSpc>
              <a:buFont typeface="Wingdings" panose="05000000000000000000" pitchFamily="2" charset="2"/>
              <a:buChar char="ü"/>
            </a:pPr>
            <a:r>
              <a:rPr lang="en-US" altLang="en-US" sz="1400" b="1" dirty="0">
                <a:solidFill>
                  <a:schemeClr val="bg1"/>
                </a:solidFill>
                <a:latin typeface="Metropolis Black" panose="00000A00000000000000" pitchFamily="50" charset="0"/>
              </a:rPr>
              <a:t>277’ to 375’ outfield fence</a:t>
            </a:r>
          </a:p>
          <a:p>
            <a:pPr marL="285750" indent="-285750">
              <a:lnSpc>
                <a:spcPct val="80000"/>
              </a:lnSpc>
              <a:buFont typeface="Wingdings" panose="05000000000000000000" pitchFamily="2" charset="2"/>
              <a:buChar char="ü"/>
            </a:pPr>
            <a:endParaRPr lang="en-US" altLang="en-US" sz="1400" b="1" dirty="0">
              <a:solidFill>
                <a:schemeClr val="bg1"/>
              </a:solidFill>
              <a:latin typeface="Metropolis Black" panose="00000A00000000000000" pitchFamily="50" charset="0"/>
            </a:endParaRPr>
          </a:p>
          <a:p>
            <a:pPr marL="285750" indent="-285750">
              <a:lnSpc>
                <a:spcPct val="80000"/>
              </a:lnSpc>
              <a:buFont typeface="Wingdings" panose="05000000000000000000" pitchFamily="2" charset="2"/>
              <a:buChar char="ü"/>
            </a:pPr>
            <a:r>
              <a:rPr lang="en-US" altLang="en-US" sz="1400" b="1" dirty="0">
                <a:solidFill>
                  <a:schemeClr val="bg1"/>
                </a:solidFill>
                <a:latin typeface="Metropolis Black" panose="00000A00000000000000" pitchFamily="50" charset="0"/>
              </a:rPr>
              <a:t>30’ fence in right field (277’ down the right field line)</a:t>
            </a:r>
          </a:p>
          <a:p>
            <a:pPr marL="285750" indent="-285750">
              <a:lnSpc>
                <a:spcPct val="80000"/>
              </a:lnSpc>
              <a:buFont typeface="Wingdings" panose="05000000000000000000" pitchFamily="2" charset="2"/>
              <a:buChar char="ü"/>
            </a:pPr>
            <a:endParaRPr lang="en-US" altLang="en-US" sz="1400" b="1" dirty="0">
              <a:solidFill>
                <a:schemeClr val="bg1"/>
              </a:solidFill>
              <a:latin typeface="Metropolis Black" panose="00000A00000000000000" pitchFamily="50" charset="0"/>
            </a:endParaRPr>
          </a:p>
          <a:p>
            <a:pPr marL="285750" indent="-285750">
              <a:lnSpc>
                <a:spcPct val="80000"/>
              </a:lnSpc>
              <a:buFont typeface="Wingdings" panose="05000000000000000000" pitchFamily="2" charset="2"/>
              <a:buChar char="ü"/>
            </a:pPr>
            <a:r>
              <a:rPr lang="en-US" altLang="en-US" sz="1400" b="1" dirty="0">
                <a:solidFill>
                  <a:schemeClr val="bg1"/>
                </a:solidFill>
                <a:latin typeface="Metropolis Black" panose="00000A00000000000000" pitchFamily="50" charset="0"/>
              </a:rPr>
              <a:t>Bleacher seating available down 1</a:t>
            </a:r>
            <a:r>
              <a:rPr lang="en-US" altLang="en-US" sz="1400" b="1" baseline="30000" dirty="0">
                <a:solidFill>
                  <a:schemeClr val="bg1"/>
                </a:solidFill>
                <a:latin typeface="Metropolis Black" panose="00000A00000000000000" pitchFamily="50" charset="0"/>
              </a:rPr>
              <a:t>st</a:t>
            </a:r>
            <a:r>
              <a:rPr lang="en-US" altLang="en-US" sz="1400" b="1" dirty="0">
                <a:solidFill>
                  <a:schemeClr val="bg1"/>
                </a:solidFill>
                <a:latin typeface="Metropolis Black" panose="00000A00000000000000" pitchFamily="50" charset="0"/>
              </a:rPr>
              <a:t> &amp; 3</a:t>
            </a:r>
            <a:r>
              <a:rPr lang="en-US" altLang="en-US" sz="1400" b="1" baseline="30000" dirty="0">
                <a:solidFill>
                  <a:schemeClr val="bg1"/>
                </a:solidFill>
                <a:latin typeface="Metropolis Black" panose="00000A00000000000000" pitchFamily="50" charset="0"/>
              </a:rPr>
              <a:t>rd</a:t>
            </a:r>
            <a:r>
              <a:rPr lang="en-US" altLang="en-US" sz="1400" b="1" dirty="0">
                <a:solidFill>
                  <a:schemeClr val="bg1"/>
                </a:solidFill>
                <a:latin typeface="Metropolis Black" panose="00000A00000000000000" pitchFamily="50" charset="0"/>
              </a:rPr>
              <a:t> base foul lines that can accommodate 102 spectators. </a:t>
            </a:r>
          </a:p>
          <a:p>
            <a:pPr marL="285750" indent="-285750">
              <a:lnSpc>
                <a:spcPct val="80000"/>
              </a:lnSpc>
              <a:buFont typeface="Wingdings" panose="05000000000000000000" pitchFamily="2" charset="2"/>
              <a:buChar char="ü"/>
            </a:pPr>
            <a:endParaRPr lang="en-US" altLang="en-US" sz="1400" b="1" dirty="0">
              <a:solidFill>
                <a:schemeClr val="bg1"/>
              </a:solidFill>
              <a:latin typeface="Metropolis Black" panose="00000A00000000000000" pitchFamily="50" charset="0"/>
            </a:endParaRPr>
          </a:p>
          <a:p>
            <a:pPr marL="285750" indent="-285750">
              <a:lnSpc>
                <a:spcPct val="80000"/>
              </a:lnSpc>
              <a:buFont typeface="Wingdings" panose="05000000000000000000" pitchFamily="2" charset="2"/>
              <a:buChar char="ü"/>
            </a:pPr>
            <a:r>
              <a:rPr lang="en-US" altLang="en-US" sz="1400" b="1" dirty="0">
                <a:solidFill>
                  <a:schemeClr val="bg1"/>
                </a:solidFill>
                <a:latin typeface="Metropolis Black" panose="00000A00000000000000" pitchFamily="50" charset="0"/>
              </a:rPr>
              <a:t>Concourse seating available behind home plate. </a:t>
            </a:r>
          </a:p>
          <a:p>
            <a:pPr marL="285750" indent="-285750">
              <a:lnSpc>
                <a:spcPct val="80000"/>
              </a:lnSpc>
              <a:buFont typeface="Wingdings" panose="05000000000000000000" pitchFamily="2" charset="2"/>
              <a:buChar char="ü"/>
            </a:pPr>
            <a:endParaRPr lang="en-US" altLang="en-US" sz="1400" b="1" dirty="0">
              <a:solidFill>
                <a:schemeClr val="bg1"/>
              </a:solidFill>
              <a:latin typeface="Metropolis Black" panose="00000A00000000000000" pitchFamily="50" charset="0"/>
            </a:endParaRPr>
          </a:p>
          <a:p>
            <a:pPr marL="285750" indent="-285750">
              <a:lnSpc>
                <a:spcPct val="80000"/>
              </a:lnSpc>
              <a:buFont typeface="Wingdings" panose="05000000000000000000" pitchFamily="2" charset="2"/>
              <a:buChar char="ü"/>
            </a:pPr>
            <a:r>
              <a:rPr lang="en-US" altLang="en-US" sz="1400" b="1" dirty="0">
                <a:solidFill>
                  <a:schemeClr val="bg1"/>
                </a:solidFill>
                <a:latin typeface="Metropolis Black" panose="00000A00000000000000" pitchFamily="50" charset="0"/>
              </a:rPr>
              <a:t>Base placement:  60’ or 90’</a:t>
            </a:r>
          </a:p>
          <a:p>
            <a:pPr marL="285750" indent="-285750">
              <a:lnSpc>
                <a:spcPct val="80000"/>
              </a:lnSpc>
              <a:buFont typeface="Wingdings" panose="05000000000000000000" pitchFamily="2" charset="2"/>
              <a:buChar char="ü"/>
            </a:pPr>
            <a:endParaRPr lang="en-US" altLang="en-US" sz="1400" b="1" dirty="0">
              <a:solidFill>
                <a:schemeClr val="bg1"/>
              </a:solidFill>
              <a:latin typeface="Metropolis Black" panose="00000A00000000000000" pitchFamily="50" charset="0"/>
            </a:endParaRPr>
          </a:p>
          <a:p>
            <a:pPr marL="285750" indent="-285750">
              <a:lnSpc>
                <a:spcPct val="80000"/>
              </a:lnSpc>
              <a:buFont typeface="Wingdings" panose="05000000000000000000" pitchFamily="2" charset="2"/>
              <a:buChar char="ü"/>
            </a:pPr>
            <a:r>
              <a:rPr lang="en-US" altLang="en-US" sz="1400" b="1" dirty="0">
                <a:solidFill>
                  <a:schemeClr val="bg1"/>
                </a:solidFill>
                <a:latin typeface="Metropolis Black" panose="00000A00000000000000" pitchFamily="50" charset="0"/>
              </a:rPr>
              <a:t>PA system and wireless scoreboard operations located within the press box located behind home plate.</a:t>
            </a:r>
          </a:p>
          <a:p>
            <a:pPr marL="285750" indent="-285750">
              <a:lnSpc>
                <a:spcPct val="80000"/>
              </a:lnSpc>
              <a:buFont typeface="Wingdings" panose="05000000000000000000" pitchFamily="2" charset="2"/>
              <a:buChar char="ü"/>
            </a:pPr>
            <a:endParaRPr lang="en-US" altLang="en-US" sz="1400" b="1" dirty="0">
              <a:solidFill>
                <a:schemeClr val="bg1"/>
              </a:solidFill>
              <a:latin typeface="Metropolis Black" panose="00000A00000000000000" pitchFamily="50" charset="0"/>
            </a:endParaRPr>
          </a:p>
          <a:p>
            <a:pPr marL="285750" indent="-285750">
              <a:lnSpc>
                <a:spcPct val="80000"/>
              </a:lnSpc>
              <a:buFont typeface="Wingdings" panose="05000000000000000000" pitchFamily="2" charset="2"/>
              <a:buChar char="ü"/>
            </a:pPr>
            <a:r>
              <a:rPr lang="en-US" altLang="en-US" sz="1400" b="1" dirty="0">
                <a:solidFill>
                  <a:schemeClr val="bg1"/>
                </a:solidFill>
                <a:latin typeface="Metropolis Black" panose="00000A00000000000000" pitchFamily="50" charset="0"/>
              </a:rPr>
              <a:t>Temporary fencing available to adjust field dimensions</a:t>
            </a:r>
          </a:p>
        </p:txBody>
      </p:sp>
      <p:pic>
        <p:nvPicPr>
          <p:cNvPr id="2" name="Picture Placeholder 1"/>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l="16411" t="2774" r="17236" b="1359"/>
          <a:stretch/>
        </p:blipFill>
        <p:spPr>
          <a:xfrm>
            <a:off x="6776285" y="299421"/>
            <a:ext cx="3108960" cy="3017520"/>
          </a:xfrm>
        </p:spPr>
      </p:pic>
      <p:pic>
        <p:nvPicPr>
          <p:cNvPr id="4" name="Picture Placeholder 3"/>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16295" t="3425" r="17123" b="653"/>
          <a:stretch/>
        </p:blipFill>
        <p:spPr>
          <a:xfrm>
            <a:off x="6776285" y="3499821"/>
            <a:ext cx="3108960" cy="3017520"/>
          </a:xfrm>
        </p:spPr>
      </p:pic>
      <p:grpSp>
        <p:nvGrpSpPr>
          <p:cNvPr id="17" name="Group 16">
            <a:extLst>
              <a:ext uri="{FF2B5EF4-FFF2-40B4-BE49-F238E27FC236}">
                <a16:creationId xmlns:a16="http://schemas.microsoft.com/office/drawing/2014/main" id="{6AB54874-624D-4C98-9396-6DBC28F82100}"/>
              </a:ext>
            </a:extLst>
          </p:cNvPr>
          <p:cNvGrpSpPr/>
          <p:nvPr/>
        </p:nvGrpSpPr>
        <p:grpSpPr>
          <a:xfrm>
            <a:off x="186138" y="-3"/>
            <a:ext cx="1565114" cy="6786285"/>
            <a:chOff x="884010" y="333371"/>
            <a:chExt cx="1565114" cy="6191253"/>
          </a:xfrm>
        </p:grpSpPr>
        <p:sp>
          <p:nvSpPr>
            <p:cNvPr id="18" name="About…">
              <a:extLst>
                <a:ext uri="{FF2B5EF4-FFF2-40B4-BE49-F238E27FC236}">
                  <a16:creationId xmlns:a16="http://schemas.microsoft.com/office/drawing/2014/main" id="{736E8EFC-BCC5-454A-826C-26F5C702ACC6}"/>
                </a:ext>
              </a:extLst>
            </p:cNvPr>
            <p:cNvSpPr txBox="1">
              <a:spLocks/>
            </p:cNvSpPr>
            <p:nvPr/>
          </p:nvSpPr>
          <p:spPr>
            <a:xfrm rot="16200000">
              <a:off x="-1395712" y="2679788"/>
              <a:ext cx="6191250" cy="149842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0" marR="0" indent="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1pPr>
              <a:lvl2pPr marL="0" marR="0" indent="1143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2pPr>
              <a:lvl3pPr marL="0" marR="0" indent="2286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3pPr>
              <a:lvl4pPr marL="0" marR="0" indent="3429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4pPr>
              <a:lvl5pPr marL="0" marR="0" indent="4572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5pPr>
              <a:lvl6pPr marL="0" marR="0" indent="5715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6pPr>
              <a:lvl7pPr marL="0" marR="0" indent="6858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7pPr>
              <a:lvl8pPr marL="0" marR="0" indent="8001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8pPr>
              <a:lvl9pPr marL="0" marR="0" indent="9144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9pPr>
            </a:lstStyle>
            <a:p>
              <a:pPr lvl="0" algn="ctr">
                <a:lnSpc>
                  <a:spcPct val="100000"/>
                </a:lnSpc>
                <a:defRPr/>
              </a:pPr>
              <a:r>
                <a:rPr lang="en-US" sz="9600" b="1" noProof="0" dirty="0" smtClean="0">
                  <a:solidFill>
                    <a:schemeClr val="tx2">
                      <a:alpha val="30000"/>
                    </a:schemeClr>
                  </a:solidFill>
                  <a:latin typeface="Metropolis" panose="00000500000000000000" pitchFamily="50" charset="0"/>
                </a:rPr>
                <a:t>FIELD 1</a:t>
              </a:r>
              <a:endParaRPr kumimoji="0" lang="fr-CA" sz="9600" b="1" i="0" u="none" strike="noStrike" kern="0" cap="none" spc="0" normalizeH="0" baseline="0" noProof="0" dirty="0">
                <a:ln>
                  <a:noFill/>
                </a:ln>
                <a:solidFill>
                  <a:schemeClr val="tx2">
                    <a:alpha val="30000"/>
                  </a:schemeClr>
                </a:solidFill>
                <a:effectLst/>
                <a:uLnTx/>
                <a:uFillTx/>
                <a:latin typeface="Metropolis" panose="00000500000000000000" pitchFamily="50" charset="0"/>
                <a:ea typeface="Raleway"/>
                <a:cs typeface="Poppins" panose="00000500000000000000" pitchFamily="2" charset="0"/>
                <a:sym typeface="Raleway"/>
              </a:endParaRPr>
            </a:p>
          </p:txBody>
        </p:sp>
        <p:sp>
          <p:nvSpPr>
            <p:cNvPr id="19" name="About…">
              <a:extLst>
                <a:ext uri="{FF2B5EF4-FFF2-40B4-BE49-F238E27FC236}">
                  <a16:creationId xmlns:a16="http://schemas.microsoft.com/office/drawing/2014/main" id="{158E6540-B86B-45E5-905A-CE885200ABE4}"/>
                </a:ext>
              </a:extLst>
            </p:cNvPr>
            <p:cNvSpPr txBox="1">
              <a:spLocks/>
            </p:cNvSpPr>
            <p:nvPr/>
          </p:nvSpPr>
          <p:spPr>
            <a:xfrm rot="16200000">
              <a:off x="-1756182" y="2973563"/>
              <a:ext cx="6191252" cy="91086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fontScale="67500" lnSpcReduction="20000"/>
            </a:bodyPr>
            <a:lstStyle>
              <a:lvl1pPr marL="0" marR="0" indent="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1pPr>
              <a:lvl2pPr marL="0" marR="0" indent="1143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2pPr>
              <a:lvl3pPr marL="0" marR="0" indent="2286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3pPr>
              <a:lvl4pPr marL="0" marR="0" indent="3429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4pPr>
              <a:lvl5pPr marL="0" marR="0" indent="4572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5pPr>
              <a:lvl6pPr marL="0" marR="0" indent="5715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6pPr>
              <a:lvl7pPr marL="0" marR="0" indent="6858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7pPr>
              <a:lvl8pPr marL="0" marR="0" indent="8001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8pPr>
              <a:lvl9pPr marL="0" marR="0" indent="9144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9pPr>
            </a:lstStyle>
            <a:p>
              <a:pPr lvl="0" algn="ctr">
                <a:lnSpc>
                  <a:spcPct val="100000"/>
                </a:lnSpc>
                <a:defRPr/>
              </a:pPr>
              <a:r>
                <a:rPr lang="en-US" b="1" noProof="0" dirty="0" smtClean="0">
                  <a:solidFill>
                    <a:srgbClr val="0A5D67"/>
                  </a:solidFill>
                  <a:latin typeface="Metropolis" panose="00000500000000000000" pitchFamily="50" charset="0"/>
                </a:rPr>
                <a:t>YOUTH BASEBALL/SOFTBALL</a:t>
              </a:r>
              <a:endParaRPr kumimoji="0" lang="fr-CA" sz="5000" b="1" i="0" u="none" strike="noStrike" kern="0" cap="none" spc="0" normalizeH="0" baseline="0" noProof="0" dirty="0">
                <a:ln>
                  <a:noFill/>
                </a:ln>
                <a:solidFill>
                  <a:srgbClr val="0A5D67"/>
                </a:solidFill>
                <a:effectLst/>
                <a:uLnTx/>
                <a:uFillTx/>
                <a:latin typeface="Metropolis" panose="00000500000000000000" pitchFamily="50" charset="0"/>
                <a:ea typeface="Raleway"/>
                <a:cs typeface="Poppins" panose="00000500000000000000" pitchFamily="2" charset="0"/>
                <a:sym typeface="Raleway"/>
              </a:endParaRPr>
            </a:p>
          </p:txBody>
        </p:sp>
      </p:grpSp>
    </p:spTree>
    <p:extLst>
      <p:ext uri="{BB962C8B-B14F-4D97-AF65-F5344CB8AC3E}">
        <p14:creationId xmlns:p14="http://schemas.microsoft.com/office/powerpoint/2010/main" val="3063876392"/>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here are many variations of passages of Lorem Ipsum available, but the…">
            <a:extLst>
              <a:ext uri="{FF2B5EF4-FFF2-40B4-BE49-F238E27FC236}">
                <a16:creationId xmlns:a16="http://schemas.microsoft.com/office/drawing/2014/main" id="{D779ADF4-C55D-4358-A959-69E7858B23D1}"/>
              </a:ext>
            </a:extLst>
          </p:cNvPr>
          <p:cNvSpPr txBox="1">
            <a:spLocks/>
          </p:cNvSpPr>
          <p:nvPr/>
        </p:nvSpPr>
        <p:spPr>
          <a:xfrm>
            <a:off x="2216258" y="1089502"/>
            <a:ext cx="3565308" cy="441255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spAutoFit/>
          </a:bodyPr>
          <a:lstStyle>
            <a:lvl1pPr marL="0" marR="0" indent="0" algn="l" defTabSz="412750" latinLnBrk="0">
              <a:lnSpc>
                <a:spcPct val="130000"/>
              </a:lnSpc>
              <a:spcBef>
                <a:spcPts val="0"/>
              </a:spcBef>
              <a:spcAft>
                <a:spcPts val="0"/>
              </a:spcAft>
              <a:buClrTx/>
              <a:buSzTx/>
              <a:buFontTx/>
              <a:buNone/>
              <a:tabLst/>
              <a:defRPr sz="1150" b="0" i="0" u="none" strike="noStrike" cap="none" spc="11" baseline="0">
                <a:ln>
                  <a:noFill/>
                </a:ln>
                <a:solidFill>
                  <a:srgbClr val="8B8C8C"/>
                </a:solidFill>
                <a:uFillTx/>
                <a:latin typeface="Roboto"/>
                <a:ea typeface="Roboto"/>
                <a:cs typeface="Roboto"/>
                <a:sym typeface="Roboto"/>
              </a:defRPr>
            </a:lvl1pPr>
            <a:lvl2pPr marL="0" marR="0" indent="114300" algn="l" defTabSz="412750" latinLnBrk="0">
              <a:lnSpc>
                <a:spcPct val="130000"/>
              </a:lnSpc>
              <a:spcBef>
                <a:spcPts val="0"/>
              </a:spcBef>
              <a:spcAft>
                <a:spcPts val="0"/>
              </a:spcAft>
              <a:buClrTx/>
              <a:buSzTx/>
              <a:buFontTx/>
              <a:buNone/>
              <a:tabLst/>
              <a:defRPr sz="1150" b="0" i="0" u="none" strike="noStrike" cap="none" spc="11" baseline="0">
                <a:ln>
                  <a:noFill/>
                </a:ln>
                <a:solidFill>
                  <a:srgbClr val="8B8C8C"/>
                </a:solidFill>
                <a:uFillTx/>
                <a:latin typeface="Roboto"/>
                <a:ea typeface="Roboto"/>
                <a:cs typeface="Roboto"/>
                <a:sym typeface="Roboto"/>
              </a:defRPr>
            </a:lvl2pPr>
            <a:lvl3pPr marL="0" marR="0" indent="228600" algn="l" defTabSz="412750" latinLnBrk="0">
              <a:lnSpc>
                <a:spcPct val="130000"/>
              </a:lnSpc>
              <a:spcBef>
                <a:spcPts val="0"/>
              </a:spcBef>
              <a:spcAft>
                <a:spcPts val="0"/>
              </a:spcAft>
              <a:buClrTx/>
              <a:buSzTx/>
              <a:buFontTx/>
              <a:buNone/>
              <a:tabLst/>
              <a:defRPr sz="1150" b="0" i="0" u="none" strike="noStrike" cap="none" spc="11" baseline="0">
                <a:ln>
                  <a:noFill/>
                </a:ln>
                <a:solidFill>
                  <a:srgbClr val="8B8C8C"/>
                </a:solidFill>
                <a:uFillTx/>
                <a:latin typeface="Roboto"/>
                <a:ea typeface="Roboto"/>
                <a:cs typeface="Roboto"/>
                <a:sym typeface="Roboto"/>
              </a:defRPr>
            </a:lvl3pPr>
            <a:lvl4pPr marL="0" marR="0" indent="342900" algn="l" defTabSz="412750" latinLnBrk="0">
              <a:lnSpc>
                <a:spcPct val="130000"/>
              </a:lnSpc>
              <a:spcBef>
                <a:spcPts val="0"/>
              </a:spcBef>
              <a:spcAft>
                <a:spcPts val="0"/>
              </a:spcAft>
              <a:buClrTx/>
              <a:buSzTx/>
              <a:buFontTx/>
              <a:buNone/>
              <a:tabLst/>
              <a:defRPr sz="1150" b="0" i="0" u="none" strike="noStrike" cap="none" spc="11" baseline="0">
                <a:ln>
                  <a:noFill/>
                </a:ln>
                <a:solidFill>
                  <a:srgbClr val="8B8C8C"/>
                </a:solidFill>
                <a:uFillTx/>
                <a:latin typeface="Roboto"/>
                <a:ea typeface="Roboto"/>
                <a:cs typeface="Roboto"/>
                <a:sym typeface="Roboto"/>
              </a:defRPr>
            </a:lvl4pPr>
            <a:lvl5pPr marL="0" marR="0" indent="457200" algn="l" defTabSz="412750" latinLnBrk="0">
              <a:lnSpc>
                <a:spcPct val="130000"/>
              </a:lnSpc>
              <a:spcBef>
                <a:spcPts val="0"/>
              </a:spcBef>
              <a:spcAft>
                <a:spcPts val="0"/>
              </a:spcAft>
              <a:buClrTx/>
              <a:buSzTx/>
              <a:buFontTx/>
              <a:buNone/>
              <a:tabLst/>
              <a:defRPr sz="1150" b="0" i="0" u="none" strike="noStrike" cap="none" spc="11" baseline="0">
                <a:ln>
                  <a:noFill/>
                </a:ln>
                <a:solidFill>
                  <a:srgbClr val="8B8C8C"/>
                </a:solidFill>
                <a:uFillTx/>
                <a:latin typeface="Roboto"/>
                <a:ea typeface="Roboto"/>
                <a:cs typeface="Roboto"/>
                <a:sym typeface="Roboto"/>
              </a:defRPr>
            </a:lvl5pPr>
            <a:lvl6pPr marL="1727933" marR="0" indent="-140433" algn="l" defTabSz="412750" latinLnBrk="0">
              <a:lnSpc>
                <a:spcPct val="130000"/>
              </a:lnSpc>
              <a:spcBef>
                <a:spcPts val="2600"/>
              </a:spcBef>
              <a:spcAft>
                <a:spcPts val="0"/>
              </a:spcAft>
              <a:buClrTx/>
              <a:buSzPct val="75000"/>
              <a:buFontTx/>
              <a:buChar char="•"/>
              <a:tabLst/>
              <a:defRPr sz="1150" b="0" i="0" u="none" strike="noStrike" cap="none" spc="11" baseline="0">
                <a:ln>
                  <a:noFill/>
                </a:ln>
                <a:solidFill>
                  <a:srgbClr val="8B8C8C"/>
                </a:solidFill>
                <a:uFillTx/>
                <a:latin typeface="Roboto"/>
                <a:ea typeface="Roboto"/>
                <a:cs typeface="Roboto"/>
                <a:sym typeface="Roboto"/>
              </a:defRPr>
            </a:lvl6pPr>
            <a:lvl7pPr marL="2045433" marR="0" indent="-140433" algn="l" defTabSz="412750" latinLnBrk="0">
              <a:lnSpc>
                <a:spcPct val="130000"/>
              </a:lnSpc>
              <a:spcBef>
                <a:spcPts val="2600"/>
              </a:spcBef>
              <a:spcAft>
                <a:spcPts val="0"/>
              </a:spcAft>
              <a:buClrTx/>
              <a:buSzPct val="75000"/>
              <a:buFontTx/>
              <a:buChar char="•"/>
              <a:tabLst/>
              <a:defRPr sz="1150" b="0" i="0" u="none" strike="noStrike" cap="none" spc="11" baseline="0">
                <a:ln>
                  <a:noFill/>
                </a:ln>
                <a:solidFill>
                  <a:srgbClr val="8B8C8C"/>
                </a:solidFill>
                <a:uFillTx/>
                <a:latin typeface="Roboto"/>
                <a:ea typeface="Roboto"/>
                <a:cs typeface="Roboto"/>
                <a:sym typeface="Roboto"/>
              </a:defRPr>
            </a:lvl7pPr>
            <a:lvl8pPr marL="2362933" marR="0" indent="-140433" algn="l" defTabSz="412750" latinLnBrk="0">
              <a:lnSpc>
                <a:spcPct val="130000"/>
              </a:lnSpc>
              <a:spcBef>
                <a:spcPts val="2600"/>
              </a:spcBef>
              <a:spcAft>
                <a:spcPts val="0"/>
              </a:spcAft>
              <a:buClrTx/>
              <a:buSzPct val="75000"/>
              <a:buFontTx/>
              <a:buChar char="•"/>
              <a:tabLst/>
              <a:defRPr sz="1150" b="0" i="0" u="none" strike="noStrike" cap="none" spc="11" baseline="0">
                <a:ln>
                  <a:noFill/>
                </a:ln>
                <a:solidFill>
                  <a:srgbClr val="8B8C8C"/>
                </a:solidFill>
                <a:uFillTx/>
                <a:latin typeface="Roboto"/>
                <a:ea typeface="Roboto"/>
                <a:cs typeface="Roboto"/>
                <a:sym typeface="Roboto"/>
              </a:defRPr>
            </a:lvl8pPr>
            <a:lvl9pPr marL="2680433" marR="0" indent="-140433" algn="l" defTabSz="412750" latinLnBrk="0">
              <a:lnSpc>
                <a:spcPct val="130000"/>
              </a:lnSpc>
              <a:spcBef>
                <a:spcPts val="2600"/>
              </a:spcBef>
              <a:spcAft>
                <a:spcPts val="0"/>
              </a:spcAft>
              <a:buClrTx/>
              <a:buSzPct val="75000"/>
              <a:buFontTx/>
              <a:buChar char="•"/>
              <a:tabLst/>
              <a:defRPr sz="1150" b="0" i="0" u="none" strike="noStrike" cap="none" spc="11" baseline="0">
                <a:ln>
                  <a:noFill/>
                </a:ln>
                <a:solidFill>
                  <a:srgbClr val="8B8C8C"/>
                </a:solidFill>
                <a:uFillTx/>
                <a:latin typeface="Roboto"/>
                <a:ea typeface="Roboto"/>
                <a:cs typeface="Roboto"/>
                <a:sym typeface="Roboto"/>
              </a:defRPr>
            </a:lvl9pPr>
          </a:lstStyle>
          <a:p>
            <a:pPr marL="285750" indent="-285750">
              <a:lnSpc>
                <a:spcPct val="80000"/>
              </a:lnSpc>
              <a:buFont typeface="Wingdings" panose="05000000000000000000" pitchFamily="2" charset="2"/>
              <a:buChar char="ü"/>
            </a:pPr>
            <a:r>
              <a:rPr lang="en-US" altLang="en-US" sz="1400" b="1" dirty="0">
                <a:solidFill>
                  <a:schemeClr val="bg1"/>
                </a:solidFill>
                <a:latin typeface="Metropolis Black" panose="00000A00000000000000" pitchFamily="50" charset="0"/>
              </a:rPr>
              <a:t>Designed for all age groups in softball</a:t>
            </a:r>
          </a:p>
          <a:p>
            <a:pPr marL="285750" indent="-285750">
              <a:lnSpc>
                <a:spcPct val="80000"/>
              </a:lnSpc>
              <a:buFont typeface="Wingdings" panose="05000000000000000000" pitchFamily="2" charset="2"/>
              <a:buChar char="ü"/>
            </a:pPr>
            <a:endParaRPr lang="en-US" altLang="en-US" sz="1400" b="1" dirty="0">
              <a:solidFill>
                <a:schemeClr val="bg1"/>
              </a:solidFill>
              <a:latin typeface="Metropolis Black" panose="00000A00000000000000" pitchFamily="50" charset="0"/>
            </a:endParaRPr>
          </a:p>
          <a:p>
            <a:pPr marL="285750" indent="-285750">
              <a:lnSpc>
                <a:spcPct val="80000"/>
              </a:lnSpc>
              <a:buFont typeface="Wingdings" panose="05000000000000000000" pitchFamily="2" charset="2"/>
              <a:buChar char="ü"/>
            </a:pPr>
            <a:r>
              <a:rPr lang="en-US" altLang="en-US" sz="1400" b="1" dirty="0">
                <a:solidFill>
                  <a:schemeClr val="bg1"/>
                </a:solidFill>
                <a:latin typeface="Metropolis Black" panose="00000A00000000000000" pitchFamily="50" charset="0"/>
              </a:rPr>
              <a:t>Designed for under 12 year old baseball participants</a:t>
            </a:r>
          </a:p>
          <a:p>
            <a:pPr marL="285750" indent="-285750">
              <a:lnSpc>
                <a:spcPct val="80000"/>
              </a:lnSpc>
              <a:buFont typeface="Wingdings" panose="05000000000000000000" pitchFamily="2" charset="2"/>
              <a:buChar char="ü"/>
            </a:pPr>
            <a:endParaRPr lang="en-US" altLang="en-US" sz="1400" b="1" dirty="0">
              <a:solidFill>
                <a:schemeClr val="bg1"/>
              </a:solidFill>
              <a:latin typeface="Metropolis Black" panose="00000A00000000000000" pitchFamily="50" charset="0"/>
            </a:endParaRPr>
          </a:p>
          <a:p>
            <a:pPr marL="285750" indent="-285750">
              <a:lnSpc>
                <a:spcPct val="80000"/>
              </a:lnSpc>
              <a:buFont typeface="Wingdings" panose="05000000000000000000" pitchFamily="2" charset="2"/>
              <a:buChar char="ü"/>
            </a:pPr>
            <a:r>
              <a:rPr lang="en-US" altLang="en-US" sz="1400" b="1" dirty="0">
                <a:solidFill>
                  <a:schemeClr val="bg1"/>
                </a:solidFill>
                <a:latin typeface="Metropolis Black" panose="00000A00000000000000" pitchFamily="50" charset="0"/>
              </a:rPr>
              <a:t>201’ – 207’ to outfield fence</a:t>
            </a:r>
          </a:p>
          <a:p>
            <a:pPr marL="285750" indent="-285750">
              <a:lnSpc>
                <a:spcPct val="80000"/>
              </a:lnSpc>
              <a:buFont typeface="Wingdings" panose="05000000000000000000" pitchFamily="2" charset="2"/>
              <a:buChar char="ü"/>
            </a:pPr>
            <a:endParaRPr lang="en-US" altLang="en-US" sz="1400" b="1" dirty="0">
              <a:solidFill>
                <a:schemeClr val="bg1"/>
              </a:solidFill>
              <a:latin typeface="Metropolis Black" panose="00000A00000000000000" pitchFamily="50" charset="0"/>
            </a:endParaRPr>
          </a:p>
          <a:p>
            <a:pPr marL="285750" indent="-285750">
              <a:lnSpc>
                <a:spcPct val="80000"/>
              </a:lnSpc>
              <a:buFont typeface="Wingdings" panose="05000000000000000000" pitchFamily="2" charset="2"/>
              <a:buChar char="ü"/>
            </a:pPr>
            <a:r>
              <a:rPr lang="en-US" altLang="en-US" sz="1400" b="1" dirty="0">
                <a:solidFill>
                  <a:schemeClr val="bg1"/>
                </a:solidFill>
                <a:latin typeface="Metropolis Black" panose="00000A00000000000000" pitchFamily="50" charset="0"/>
              </a:rPr>
              <a:t>Bleacher seating available down 1</a:t>
            </a:r>
            <a:r>
              <a:rPr lang="en-US" altLang="en-US" sz="1400" b="1" baseline="30000" dirty="0">
                <a:solidFill>
                  <a:schemeClr val="bg1"/>
                </a:solidFill>
                <a:latin typeface="Metropolis Black" panose="00000A00000000000000" pitchFamily="50" charset="0"/>
              </a:rPr>
              <a:t>st</a:t>
            </a:r>
            <a:r>
              <a:rPr lang="en-US" altLang="en-US" sz="1400" b="1" dirty="0">
                <a:solidFill>
                  <a:schemeClr val="bg1"/>
                </a:solidFill>
                <a:latin typeface="Metropolis Black" panose="00000A00000000000000" pitchFamily="50" charset="0"/>
              </a:rPr>
              <a:t> &amp; 3</a:t>
            </a:r>
            <a:r>
              <a:rPr lang="en-US" altLang="en-US" sz="1400" b="1" baseline="30000" dirty="0">
                <a:solidFill>
                  <a:schemeClr val="bg1"/>
                </a:solidFill>
                <a:latin typeface="Metropolis Black" panose="00000A00000000000000" pitchFamily="50" charset="0"/>
              </a:rPr>
              <a:t>rd</a:t>
            </a:r>
            <a:r>
              <a:rPr lang="en-US" altLang="en-US" sz="1400" b="1" dirty="0">
                <a:solidFill>
                  <a:schemeClr val="bg1"/>
                </a:solidFill>
                <a:latin typeface="Metropolis Black" panose="00000A00000000000000" pitchFamily="50" charset="0"/>
              </a:rPr>
              <a:t> base foul lines that can accommodate 102 spectators</a:t>
            </a:r>
          </a:p>
          <a:p>
            <a:pPr marL="285750" indent="-285750">
              <a:lnSpc>
                <a:spcPct val="80000"/>
              </a:lnSpc>
              <a:buFont typeface="Wingdings" panose="05000000000000000000" pitchFamily="2" charset="2"/>
              <a:buChar char="ü"/>
            </a:pPr>
            <a:endParaRPr lang="en-US" altLang="en-US" sz="1400" b="1" dirty="0">
              <a:solidFill>
                <a:schemeClr val="bg1"/>
              </a:solidFill>
              <a:latin typeface="Metropolis Black" panose="00000A00000000000000" pitchFamily="50" charset="0"/>
            </a:endParaRPr>
          </a:p>
          <a:p>
            <a:pPr marL="285750" indent="-285750">
              <a:lnSpc>
                <a:spcPct val="80000"/>
              </a:lnSpc>
              <a:buFont typeface="Wingdings" panose="05000000000000000000" pitchFamily="2" charset="2"/>
              <a:buChar char="ü"/>
            </a:pPr>
            <a:r>
              <a:rPr lang="en-US" altLang="en-US" sz="1400" b="1" dirty="0">
                <a:solidFill>
                  <a:schemeClr val="bg1"/>
                </a:solidFill>
                <a:latin typeface="Metropolis Black" panose="00000A00000000000000" pitchFamily="50" charset="0"/>
              </a:rPr>
              <a:t>Concourse seating available behind home plate</a:t>
            </a:r>
          </a:p>
          <a:p>
            <a:pPr marL="285750" indent="-285750">
              <a:lnSpc>
                <a:spcPct val="80000"/>
              </a:lnSpc>
              <a:buFont typeface="Wingdings" panose="05000000000000000000" pitchFamily="2" charset="2"/>
              <a:buChar char="ü"/>
            </a:pPr>
            <a:endParaRPr lang="en-US" altLang="en-US" sz="1400" b="1" dirty="0">
              <a:solidFill>
                <a:schemeClr val="bg1"/>
              </a:solidFill>
              <a:latin typeface="Metropolis Black" panose="00000A00000000000000" pitchFamily="50" charset="0"/>
            </a:endParaRPr>
          </a:p>
          <a:p>
            <a:pPr marL="285750" indent="-285750">
              <a:lnSpc>
                <a:spcPct val="80000"/>
              </a:lnSpc>
              <a:buFont typeface="Wingdings" panose="05000000000000000000" pitchFamily="2" charset="2"/>
              <a:buChar char="ü"/>
            </a:pPr>
            <a:r>
              <a:rPr lang="en-US" altLang="en-US" sz="1400" b="1" dirty="0">
                <a:solidFill>
                  <a:schemeClr val="bg1"/>
                </a:solidFill>
                <a:latin typeface="Metropolis Black" panose="00000A00000000000000" pitchFamily="50" charset="0"/>
              </a:rPr>
              <a:t>Permanent pitching mound not available.  Pitching rubber distances can be altered to accommodate league requirements</a:t>
            </a:r>
          </a:p>
          <a:p>
            <a:pPr marL="285750" indent="-285750">
              <a:lnSpc>
                <a:spcPct val="80000"/>
              </a:lnSpc>
              <a:buFont typeface="Wingdings" panose="05000000000000000000" pitchFamily="2" charset="2"/>
              <a:buChar char="ü"/>
            </a:pPr>
            <a:endParaRPr lang="en-US" altLang="en-US" sz="1400" b="1" dirty="0">
              <a:solidFill>
                <a:schemeClr val="bg1"/>
              </a:solidFill>
              <a:latin typeface="Metropolis Black" panose="00000A00000000000000" pitchFamily="50" charset="0"/>
            </a:endParaRPr>
          </a:p>
          <a:p>
            <a:pPr marL="285750" indent="-285750">
              <a:lnSpc>
                <a:spcPct val="80000"/>
              </a:lnSpc>
              <a:buFont typeface="Wingdings" panose="05000000000000000000" pitchFamily="2" charset="2"/>
              <a:buChar char="ü"/>
            </a:pPr>
            <a:r>
              <a:rPr lang="en-US" altLang="en-US" sz="1400" b="1" dirty="0">
                <a:solidFill>
                  <a:schemeClr val="bg1"/>
                </a:solidFill>
                <a:latin typeface="Metropolis Black" panose="00000A00000000000000" pitchFamily="50" charset="0"/>
              </a:rPr>
              <a:t>PA system and wireless scoreboard operations located within the press box located behind home plate</a:t>
            </a:r>
          </a:p>
        </p:txBody>
      </p:sp>
      <p:grpSp>
        <p:nvGrpSpPr>
          <p:cNvPr id="17" name="Group 16">
            <a:extLst>
              <a:ext uri="{FF2B5EF4-FFF2-40B4-BE49-F238E27FC236}">
                <a16:creationId xmlns:a16="http://schemas.microsoft.com/office/drawing/2014/main" id="{6AB54874-624D-4C98-9396-6DBC28F82100}"/>
              </a:ext>
            </a:extLst>
          </p:cNvPr>
          <p:cNvGrpSpPr/>
          <p:nvPr/>
        </p:nvGrpSpPr>
        <p:grpSpPr>
          <a:xfrm>
            <a:off x="186138" y="-3"/>
            <a:ext cx="1565114" cy="6786285"/>
            <a:chOff x="884010" y="333371"/>
            <a:chExt cx="1565114" cy="6191253"/>
          </a:xfrm>
        </p:grpSpPr>
        <p:sp>
          <p:nvSpPr>
            <p:cNvPr id="18" name="About…">
              <a:extLst>
                <a:ext uri="{FF2B5EF4-FFF2-40B4-BE49-F238E27FC236}">
                  <a16:creationId xmlns:a16="http://schemas.microsoft.com/office/drawing/2014/main" id="{736E8EFC-BCC5-454A-826C-26F5C702ACC6}"/>
                </a:ext>
              </a:extLst>
            </p:cNvPr>
            <p:cNvSpPr txBox="1">
              <a:spLocks/>
            </p:cNvSpPr>
            <p:nvPr/>
          </p:nvSpPr>
          <p:spPr>
            <a:xfrm rot="16200000">
              <a:off x="-1395712" y="2679788"/>
              <a:ext cx="6191250" cy="149842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0" marR="0" indent="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1pPr>
              <a:lvl2pPr marL="0" marR="0" indent="1143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2pPr>
              <a:lvl3pPr marL="0" marR="0" indent="2286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3pPr>
              <a:lvl4pPr marL="0" marR="0" indent="3429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4pPr>
              <a:lvl5pPr marL="0" marR="0" indent="4572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5pPr>
              <a:lvl6pPr marL="0" marR="0" indent="5715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6pPr>
              <a:lvl7pPr marL="0" marR="0" indent="6858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7pPr>
              <a:lvl8pPr marL="0" marR="0" indent="8001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8pPr>
              <a:lvl9pPr marL="0" marR="0" indent="9144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9pPr>
            </a:lstStyle>
            <a:p>
              <a:pPr lvl="0" algn="ctr">
                <a:lnSpc>
                  <a:spcPct val="100000"/>
                </a:lnSpc>
                <a:defRPr/>
              </a:pPr>
              <a:r>
                <a:rPr lang="en-US" sz="7500" b="1" noProof="0" dirty="0" smtClean="0">
                  <a:solidFill>
                    <a:schemeClr val="tx2">
                      <a:alpha val="30000"/>
                    </a:schemeClr>
                  </a:solidFill>
                  <a:latin typeface="Metropolis" panose="00000500000000000000" pitchFamily="50" charset="0"/>
                </a:rPr>
                <a:t>FIELDS 2,3&amp;4</a:t>
              </a:r>
              <a:endParaRPr kumimoji="0" lang="fr-CA" sz="7500" b="1" i="0" u="none" strike="noStrike" kern="0" cap="none" spc="0" normalizeH="0" baseline="0" noProof="0" dirty="0">
                <a:ln>
                  <a:noFill/>
                </a:ln>
                <a:solidFill>
                  <a:schemeClr val="tx2">
                    <a:alpha val="30000"/>
                  </a:schemeClr>
                </a:solidFill>
                <a:effectLst/>
                <a:uLnTx/>
                <a:uFillTx/>
                <a:latin typeface="Metropolis" panose="00000500000000000000" pitchFamily="50" charset="0"/>
                <a:ea typeface="Raleway"/>
                <a:cs typeface="Poppins" panose="00000500000000000000" pitchFamily="2" charset="0"/>
                <a:sym typeface="Raleway"/>
              </a:endParaRPr>
            </a:p>
          </p:txBody>
        </p:sp>
        <p:sp>
          <p:nvSpPr>
            <p:cNvPr id="19" name="About…">
              <a:extLst>
                <a:ext uri="{FF2B5EF4-FFF2-40B4-BE49-F238E27FC236}">
                  <a16:creationId xmlns:a16="http://schemas.microsoft.com/office/drawing/2014/main" id="{158E6540-B86B-45E5-905A-CE885200ABE4}"/>
                </a:ext>
              </a:extLst>
            </p:cNvPr>
            <p:cNvSpPr txBox="1">
              <a:spLocks/>
            </p:cNvSpPr>
            <p:nvPr/>
          </p:nvSpPr>
          <p:spPr>
            <a:xfrm rot="16200000">
              <a:off x="-1756182" y="2973563"/>
              <a:ext cx="6191252" cy="91086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fontScale="67500" lnSpcReduction="20000"/>
            </a:bodyPr>
            <a:lstStyle>
              <a:lvl1pPr marL="0" marR="0" indent="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1pPr>
              <a:lvl2pPr marL="0" marR="0" indent="1143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2pPr>
              <a:lvl3pPr marL="0" marR="0" indent="2286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3pPr>
              <a:lvl4pPr marL="0" marR="0" indent="3429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4pPr>
              <a:lvl5pPr marL="0" marR="0" indent="4572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5pPr>
              <a:lvl6pPr marL="0" marR="0" indent="5715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6pPr>
              <a:lvl7pPr marL="0" marR="0" indent="6858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7pPr>
              <a:lvl8pPr marL="0" marR="0" indent="8001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8pPr>
              <a:lvl9pPr marL="0" marR="0" indent="9144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9pPr>
            </a:lstStyle>
            <a:p>
              <a:pPr lvl="0" algn="ctr">
                <a:lnSpc>
                  <a:spcPct val="100000"/>
                </a:lnSpc>
                <a:defRPr/>
              </a:pPr>
              <a:r>
                <a:rPr lang="en-US" b="1" noProof="0" dirty="0" smtClean="0">
                  <a:solidFill>
                    <a:schemeClr val="accent1"/>
                  </a:solidFill>
                  <a:latin typeface="Metropolis" panose="00000500000000000000" pitchFamily="50" charset="0"/>
                </a:rPr>
                <a:t>YOUTH</a:t>
              </a:r>
              <a:r>
                <a:rPr lang="en-US" b="1" noProof="0" dirty="0" smtClean="0">
                  <a:solidFill>
                    <a:srgbClr val="0A5D67"/>
                  </a:solidFill>
                  <a:latin typeface="Metropolis" panose="00000500000000000000" pitchFamily="50" charset="0"/>
                </a:rPr>
                <a:t> </a:t>
              </a:r>
              <a:r>
                <a:rPr lang="en-US" b="1" noProof="0" dirty="0" smtClean="0">
                  <a:solidFill>
                    <a:schemeClr val="accent1"/>
                  </a:solidFill>
                  <a:latin typeface="Metropolis" panose="00000500000000000000" pitchFamily="50" charset="0"/>
                </a:rPr>
                <a:t>BASEBALL/SOFTBALL</a:t>
              </a:r>
              <a:endParaRPr kumimoji="0" lang="fr-CA" sz="5000" b="1" i="0" u="none" strike="noStrike" kern="0" cap="none" spc="0" normalizeH="0" baseline="0" noProof="0" dirty="0">
                <a:ln>
                  <a:noFill/>
                </a:ln>
                <a:solidFill>
                  <a:schemeClr val="accent1"/>
                </a:solidFill>
                <a:effectLst/>
                <a:uLnTx/>
                <a:uFillTx/>
                <a:latin typeface="Metropolis" panose="00000500000000000000" pitchFamily="50" charset="0"/>
                <a:ea typeface="Raleway"/>
                <a:cs typeface="Poppins" panose="00000500000000000000" pitchFamily="2" charset="0"/>
                <a:sym typeface="Raleway"/>
              </a:endParaRPr>
            </a:p>
          </p:txBody>
        </p:sp>
      </p:grpSp>
      <p:pic>
        <p:nvPicPr>
          <p:cNvPr id="5" name="Picture Placeholder 4"/>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l="18092" t="2951" r="17593" b="2196"/>
          <a:stretch/>
        </p:blipFill>
        <p:spPr>
          <a:xfrm>
            <a:off x="6695665" y="365760"/>
            <a:ext cx="3108960" cy="2926080"/>
          </a:xfrm>
        </p:spPr>
      </p:pic>
      <p:pic>
        <p:nvPicPr>
          <p:cNvPr id="7" name="Picture Placeholder 6"/>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18403" t="3644" r="18403" b="1502"/>
          <a:stretch/>
        </p:blipFill>
        <p:spPr>
          <a:xfrm>
            <a:off x="6695665" y="3566160"/>
            <a:ext cx="3084828" cy="2926080"/>
          </a:xfrm>
        </p:spPr>
      </p:pic>
    </p:spTree>
    <p:extLst>
      <p:ext uri="{BB962C8B-B14F-4D97-AF65-F5344CB8AC3E}">
        <p14:creationId xmlns:p14="http://schemas.microsoft.com/office/powerpoint/2010/main" val="1828279611"/>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82476C0-1A04-4CE7-A3C7-B914CF14C1AB}"/>
              </a:ext>
            </a:extLst>
          </p:cNvPr>
          <p:cNvGrpSpPr/>
          <p:nvPr/>
        </p:nvGrpSpPr>
        <p:grpSpPr>
          <a:xfrm>
            <a:off x="7736548" y="153218"/>
            <a:ext cx="3092824" cy="2685634"/>
            <a:chOff x="4547854" y="3818070"/>
            <a:chExt cx="3092824" cy="2685634"/>
          </a:xfrm>
        </p:grpSpPr>
        <p:sp>
          <p:nvSpPr>
            <p:cNvPr id="13" name="Teardrop 12">
              <a:extLst>
                <a:ext uri="{FF2B5EF4-FFF2-40B4-BE49-F238E27FC236}">
                  <a16:creationId xmlns:a16="http://schemas.microsoft.com/office/drawing/2014/main" id="{D900E948-1DA4-4D62-9724-F5DC48AE1ECD}"/>
                </a:ext>
              </a:extLst>
            </p:cNvPr>
            <p:cNvSpPr/>
            <p:nvPr/>
          </p:nvSpPr>
          <p:spPr bwMode="auto">
            <a:xfrm flipH="1">
              <a:off x="4748572" y="3818070"/>
              <a:ext cx="2685600" cy="2685634"/>
            </a:xfrm>
            <a:prstGeom prst="teardrop">
              <a:avLst/>
            </a:prstGeom>
            <a:solidFill>
              <a:schemeClr val="accent1"/>
            </a:solidFill>
            <a:ln>
              <a:noFill/>
            </a:ln>
            <a:extLst/>
          </p:spPr>
          <p:txBody>
            <a:bodyPr vert="horz" wrap="square" lIns="91440" tIns="45720" rIns="91440" bIns="45720" numCol="1" rtlCol="0" anchor="t" anchorCtr="0" compatLnSpc="1">
              <a:prstTxWarp prst="textNoShape">
                <a:avLst/>
              </a:prstTxWarp>
            </a:bodyPr>
            <a:lstStyle/>
            <a:p>
              <a:pPr algn="l"/>
              <a:endParaRPr lang="fr-CA">
                <a:latin typeface="Metropolis" panose="00000500000000000000" pitchFamily="50" charset="0"/>
              </a:endParaRPr>
            </a:p>
          </p:txBody>
        </p:sp>
        <p:sp>
          <p:nvSpPr>
            <p:cNvPr id="14" name="TextBox 13">
              <a:extLst>
                <a:ext uri="{FF2B5EF4-FFF2-40B4-BE49-F238E27FC236}">
                  <a16:creationId xmlns:a16="http://schemas.microsoft.com/office/drawing/2014/main" id="{E2AB27A9-A6AA-4637-A28D-DD4D03ED27F1}"/>
                </a:ext>
              </a:extLst>
            </p:cNvPr>
            <p:cNvSpPr txBox="1"/>
            <p:nvPr/>
          </p:nvSpPr>
          <p:spPr>
            <a:xfrm>
              <a:off x="4547854" y="4791485"/>
              <a:ext cx="3092824" cy="460767"/>
            </a:xfrm>
            <a:prstGeom prst="rect">
              <a:avLst/>
            </a:prstGeom>
            <a:noFill/>
          </p:spPr>
          <p:txBody>
            <a:bodyPr wrap="square" rtlCol="0">
              <a:spAutoFit/>
            </a:bodyPr>
            <a:lstStyle/>
            <a:p>
              <a:pPr lvl="0" algn="ctr">
                <a:lnSpc>
                  <a:spcPct val="150000"/>
                </a:lnSpc>
              </a:pPr>
              <a:r>
                <a:rPr lang="en-US" b="1" dirty="0" smtClean="0">
                  <a:solidFill>
                    <a:schemeClr val="bg1"/>
                  </a:solidFill>
                  <a:latin typeface="Metropolis" panose="00000500000000000000" pitchFamily="50" charset="0"/>
                  <a:cs typeface="Poppins" panose="00000500000000000000" pitchFamily="2" charset="0"/>
                </a:rPr>
                <a:t>CLAY MIX INFIELDS</a:t>
              </a:r>
              <a:endParaRPr lang="id-ID" sz="1600" dirty="0">
                <a:solidFill>
                  <a:schemeClr val="bg1"/>
                </a:solidFill>
                <a:latin typeface="Metropolis" panose="00000500000000000000" pitchFamily="50" charset="0"/>
                <a:cs typeface="Poppins" panose="00000500000000000000" pitchFamily="2" charset="0"/>
              </a:endParaRPr>
            </a:p>
          </p:txBody>
        </p:sp>
      </p:grpSp>
      <p:grpSp>
        <p:nvGrpSpPr>
          <p:cNvPr id="15" name="Group 14">
            <a:extLst>
              <a:ext uri="{FF2B5EF4-FFF2-40B4-BE49-F238E27FC236}">
                <a16:creationId xmlns:a16="http://schemas.microsoft.com/office/drawing/2014/main" id="{382476C0-1A04-4CE7-A3C7-B914CF14C1AB}"/>
              </a:ext>
            </a:extLst>
          </p:cNvPr>
          <p:cNvGrpSpPr/>
          <p:nvPr/>
        </p:nvGrpSpPr>
        <p:grpSpPr>
          <a:xfrm>
            <a:off x="2232222" y="3523956"/>
            <a:ext cx="3092824" cy="2685634"/>
            <a:chOff x="4547854" y="3818070"/>
            <a:chExt cx="3092824" cy="2685634"/>
          </a:xfrm>
        </p:grpSpPr>
        <p:sp>
          <p:nvSpPr>
            <p:cNvPr id="16" name="Teardrop 15">
              <a:extLst>
                <a:ext uri="{FF2B5EF4-FFF2-40B4-BE49-F238E27FC236}">
                  <a16:creationId xmlns:a16="http://schemas.microsoft.com/office/drawing/2014/main" id="{D900E948-1DA4-4D62-9724-F5DC48AE1ECD}"/>
                </a:ext>
              </a:extLst>
            </p:cNvPr>
            <p:cNvSpPr/>
            <p:nvPr/>
          </p:nvSpPr>
          <p:spPr bwMode="auto">
            <a:xfrm>
              <a:off x="4748572" y="3818070"/>
              <a:ext cx="2685600" cy="2685634"/>
            </a:xfrm>
            <a:prstGeom prst="teardrop">
              <a:avLst/>
            </a:prstGeom>
            <a:solidFill>
              <a:schemeClr val="accent1"/>
            </a:solidFill>
            <a:ln>
              <a:noFill/>
            </a:ln>
            <a:extLst/>
          </p:spPr>
          <p:txBody>
            <a:bodyPr vert="horz" wrap="square" lIns="91440" tIns="45720" rIns="91440" bIns="45720" numCol="1" rtlCol="0" anchor="t" anchorCtr="0" compatLnSpc="1">
              <a:prstTxWarp prst="textNoShape">
                <a:avLst/>
              </a:prstTxWarp>
            </a:bodyPr>
            <a:lstStyle/>
            <a:p>
              <a:pPr algn="l"/>
              <a:endParaRPr lang="fr-CA">
                <a:latin typeface="Metropolis" panose="00000500000000000000" pitchFamily="50" charset="0"/>
              </a:endParaRPr>
            </a:p>
          </p:txBody>
        </p:sp>
        <p:sp>
          <p:nvSpPr>
            <p:cNvPr id="17" name="TextBox 16">
              <a:extLst>
                <a:ext uri="{FF2B5EF4-FFF2-40B4-BE49-F238E27FC236}">
                  <a16:creationId xmlns:a16="http://schemas.microsoft.com/office/drawing/2014/main" id="{E2AB27A9-A6AA-4637-A28D-DD4D03ED27F1}"/>
                </a:ext>
              </a:extLst>
            </p:cNvPr>
            <p:cNvSpPr txBox="1"/>
            <p:nvPr/>
          </p:nvSpPr>
          <p:spPr>
            <a:xfrm>
              <a:off x="4547854" y="4674948"/>
              <a:ext cx="3092824" cy="923330"/>
            </a:xfrm>
            <a:prstGeom prst="rect">
              <a:avLst/>
            </a:prstGeom>
            <a:noFill/>
          </p:spPr>
          <p:txBody>
            <a:bodyPr wrap="square" rtlCol="0">
              <a:spAutoFit/>
            </a:bodyPr>
            <a:lstStyle/>
            <a:p>
              <a:pPr lvl="0" algn="ctr">
                <a:lnSpc>
                  <a:spcPct val="150000"/>
                </a:lnSpc>
              </a:pPr>
              <a:r>
                <a:rPr lang="en-US" b="1" dirty="0" smtClean="0">
                  <a:solidFill>
                    <a:schemeClr val="bg1"/>
                  </a:solidFill>
                  <a:latin typeface="Metropolis" panose="00000500000000000000" pitchFamily="50" charset="0"/>
                  <a:cs typeface="Poppins" panose="00000500000000000000" pitchFamily="2" charset="0"/>
                </a:rPr>
                <a:t>BERMUDA GRASS</a:t>
              </a:r>
              <a:br>
                <a:rPr lang="en-US" b="1" dirty="0" smtClean="0">
                  <a:solidFill>
                    <a:schemeClr val="bg1"/>
                  </a:solidFill>
                  <a:latin typeface="Metropolis" panose="00000500000000000000" pitchFamily="50" charset="0"/>
                  <a:cs typeface="Poppins" panose="00000500000000000000" pitchFamily="2" charset="0"/>
                </a:rPr>
              </a:br>
              <a:r>
                <a:rPr lang="en-US" b="1" dirty="0" smtClean="0">
                  <a:solidFill>
                    <a:schemeClr val="bg1"/>
                  </a:solidFill>
                  <a:latin typeface="Metropolis" panose="00000500000000000000" pitchFamily="50" charset="0"/>
                  <a:cs typeface="Poppins" panose="00000500000000000000" pitchFamily="2" charset="0"/>
                </a:rPr>
                <a:t>OUTFIELDS</a:t>
              </a:r>
              <a:endParaRPr lang="id-ID" sz="1600" dirty="0">
                <a:solidFill>
                  <a:schemeClr val="bg1"/>
                </a:solidFill>
                <a:latin typeface="Metropolis" panose="00000500000000000000" pitchFamily="50" charset="0"/>
                <a:cs typeface="Poppins" panose="00000500000000000000" pitchFamily="2" charset="0"/>
              </a:endParaRPr>
            </a:p>
          </p:txBody>
        </p:sp>
      </p:grpSp>
      <p:pic>
        <p:nvPicPr>
          <p:cNvPr id="18" name="Picture 6" descr="Picture 02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5178" y="156881"/>
            <a:ext cx="3810000" cy="3200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 name="Picture 7" descr="Picture 03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0883" y="3527611"/>
            <a:ext cx="3810000" cy="3200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6AB54874-624D-4C98-9396-6DBC28F82100}"/>
              </a:ext>
            </a:extLst>
          </p:cNvPr>
          <p:cNvGrpSpPr/>
          <p:nvPr/>
        </p:nvGrpSpPr>
        <p:grpSpPr>
          <a:xfrm>
            <a:off x="186137" y="0"/>
            <a:ext cx="1565115" cy="6786282"/>
            <a:chOff x="884009" y="333374"/>
            <a:chExt cx="1565115" cy="6191250"/>
          </a:xfrm>
        </p:grpSpPr>
        <p:sp>
          <p:nvSpPr>
            <p:cNvPr id="21" name="About…">
              <a:extLst>
                <a:ext uri="{FF2B5EF4-FFF2-40B4-BE49-F238E27FC236}">
                  <a16:creationId xmlns:a16="http://schemas.microsoft.com/office/drawing/2014/main" id="{736E8EFC-BCC5-454A-826C-26F5C702ACC6}"/>
                </a:ext>
              </a:extLst>
            </p:cNvPr>
            <p:cNvSpPr txBox="1">
              <a:spLocks/>
            </p:cNvSpPr>
            <p:nvPr/>
          </p:nvSpPr>
          <p:spPr>
            <a:xfrm rot="16200000">
              <a:off x="-1395712" y="2679788"/>
              <a:ext cx="6191250" cy="149842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0" marR="0" indent="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1pPr>
              <a:lvl2pPr marL="0" marR="0" indent="1143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2pPr>
              <a:lvl3pPr marL="0" marR="0" indent="2286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3pPr>
              <a:lvl4pPr marL="0" marR="0" indent="3429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4pPr>
              <a:lvl5pPr marL="0" marR="0" indent="4572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5pPr>
              <a:lvl6pPr marL="0" marR="0" indent="5715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6pPr>
              <a:lvl7pPr marL="0" marR="0" indent="6858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7pPr>
              <a:lvl8pPr marL="0" marR="0" indent="8001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8pPr>
              <a:lvl9pPr marL="0" marR="0" indent="9144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9pPr>
            </a:lstStyle>
            <a:p>
              <a:pPr lvl="0" algn="ctr">
                <a:lnSpc>
                  <a:spcPct val="100000"/>
                </a:lnSpc>
                <a:defRPr/>
              </a:pPr>
              <a:r>
                <a:rPr lang="en-US" sz="9600" b="1" dirty="0" smtClean="0">
                  <a:solidFill>
                    <a:schemeClr val="tx2">
                      <a:alpha val="30000"/>
                    </a:schemeClr>
                  </a:solidFill>
                  <a:latin typeface="Metropolis" panose="00000500000000000000" pitchFamily="50" charset="0"/>
                </a:rPr>
                <a:t>QUALITY</a:t>
              </a:r>
              <a:endParaRPr kumimoji="0" lang="fr-CA" sz="9600" b="1" i="0" u="none" strike="noStrike" kern="0" cap="none" spc="0" normalizeH="0" baseline="0" noProof="0" dirty="0">
                <a:ln>
                  <a:noFill/>
                </a:ln>
                <a:solidFill>
                  <a:schemeClr val="tx2">
                    <a:alpha val="30000"/>
                  </a:schemeClr>
                </a:solidFill>
                <a:effectLst/>
                <a:uLnTx/>
                <a:uFillTx/>
                <a:latin typeface="Metropolis" panose="00000500000000000000" pitchFamily="50" charset="0"/>
                <a:ea typeface="Raleway"/>
                <a:cs typeface="Poppins" panose="00000500000000000000" pitchFamily="2" charset="0"/>
                <a:sym typeface="Raleway"/>
              </a:endParaRPr>
            </a:p>
          </p:txBody>
        </p:sp>
        <p:sp>
          <p:nvSpPr>
            <p:cNvPr id="22" name="About…">
              <a:extLst>
                <a:ext uri="{FF2B5EF4-FFF2-40B4-BE49-F238E27FC236}">
                  <a16:creationId xmlns:a16="http://schemas.microsoft.com/office/drawing/2014/main" id="{158E6540-B86B-45E5-905A-CE885200ABE4}"/>
                </a:ext>
              </a:extLst>
            </p:cNvPr>
            <p:cNvSpPr txBox="1">
              <a:spLocks/>
            </p:cNvSpPr>
            <p:nvPr/>
          </p:nvSpPr>
          <p:spPr>
            <a:xfrm rot="16200000">
              <a:off x="-1082623" y="2973567"/>
              <a:ext cx="4844132" cy="91086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fontScale="97500"/>
            </a:bodyPr>
            <a:lstStyle>
              <a:lvl1pPr marL="0" marR="0" indent="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1pPr>
              <a:lvl2pPr marL="0" marR="0" indent="1143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2pPr>
              <a:lvl3pPr marL="0" marR="0" indent="2286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3pPr>
              <a:lvl4pPr marL="0" marR="0" indent="3429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4pPr>
              <a:lvl5pPr marL="0" marR="0" indent="4572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5pPr>
              <a:lvl6pPr marL="0" marR="0" indent="5715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6pPr>
              <a:lvl7pPr marL="0" marR="0" indent="6858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7pPr>
              <a:lvl8pPr marL="0" marR="0" indent="8001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8pPr>
              <a:lvl9pPr marL="0" marR="0" indent="914400" algn="r" defTabSz="412750" rtl="0" latinLnBrk="0">
                <a:lnSpc>
                  <a:spcPct val="90000"/>
                </a:lnSpc>
                <a:spcBef>
                  <a:spcPts val="0"/>
                </a:spcBef>
                <a:spcAft>
                  <a:spcPts val="0"/>
                </a:spcAft>
                <a:buClrTx/>
                <a:buSzTx/>
                <a:buFontTx/>
                <a:buNone/>
                <a:tabLst/>
                <a:defRPr sz="5000" b="0" i="0" u="none" strike="noStrike" cap="none" spc="0" baseline="0">
                  <a:ln>
                    <a:noFill/>
                  </a:ln>
                  <a:solidFill>
                    <a:srgbClr val="44474F"/>
                  </a:solidFill>
                  <a:uFillTx/>
                  <a:latin typeface="+mn-lt"/>
                  <a:ea typeface="+mn-ea"/>
                  <a:cs typeface="+mn-cs"/>
                  <a:sym typeface="Raleway Light"/>
                </a:defRPr>
              </a:lvl9pPr>
            </a:lstStyle>
            <a:p>
              <a:pPr lvl="0" algn="ctr">
                <a:lnSpc>
                  <a:spcPct val="100000"/>
                </a:lnSpc>
                <a:defRPr/>
              </a:pPr>
              <a:r>
                <a:rPr lang="en-US" b="1" noProof="0" dirty="0" smtClean="0">
                  <a:solidFill>
                    <a:srgbClr val="0A5D67"/>
                  </a:solidFill>
                  <a:latin typeface="Metropolis" panose="00000500000000000000" pitchFamily="50" charset="0"/>
                </a:rPr>
                <a:t>FIELD QUALITY</a:t>
              </a:r>
              <a:endParaRPr kumimoji="0" lang="fr-CA" sz="5000" b="1" i="0" u="none" strike="noStrike" kern="0" cap="none" spc="0" normalizeH="0" baseline="0" noProof="0" dirty="0">
                <a:ln>
                  <a:noFill/>
                </a:ln>
                <a:solidFill>
                  <a:srgbClr val="0A5D67"/>
                </a:solidFill>
                <a:effectLst/>
                <a:uLnTx/>
                <a:uFillTx/>
                <a:latin typeface="Metropolis" panose="00000500000000000000" pitchFamily="50" charset="0"/>
                <a:ea typeface="Raleway"/>
                <a:cs typeface="Poppins" panose="00000500000000000000" pitchFamily="2" charset="0"/>
                <a:sym typeface="Raleway"/>
              </a:endParaRPr>
            </a:p>
          </p:txBody>
        </p:sp>
      </p:grpSp>
    </p:spTree>
    <p:extLst>
      <p:ext uri="{BB962C8B-B14F-4D97-AF65-F5344CB8AC3E}">
        <p14:creationId xmlns:p14="http://schemas.microsoft.com/office/powerpoint/2010/main" val="504656440"/>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455F51"/>
      </a:dk2>
      <a:lt2>
        <a:srgbClr val="E3DED1"/>
      </a:lt2>
      <a:accent1>
        <a:srgbClr val="5EB240"/>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ustom 2">
      <a:majorFont>
        <a:latin typeface="Noto Sans"/>
        <a:ea typeface=""/>
        <a:cs typeface=""/>
      </a:majorFont>
      <a:minorFont>
        <a:latin typeface="No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31C6C8"/>
        </a:solidFill>
        <a:ln>
          <a:noFill/>
        </a:ln>
        <a:extLst>
          <a:ext uri="{91240B29-F687-4F45-9708-019B960494DF}">
            <a14:hiddenLine xmlns:a14="http://schemas.microsoft.com/office/drawing/2010/main" w="9525">
              <a:solidFill>
                <a:srgbClr val="000000"/>
              </a:solidFill>
              <a:round/>
              <a:headEnd/>
              <a:tailEnd/>
            </a14:hiddenLine>
          </a:ext>
        </a:extLst>
      </a:spPr>
      <a:bodyPr vert="horz" wrap="square" lIns="91440" tIns="45720" rIns="91440" bIns="45720" numCol="1" anchor="t" anchorCtr="0" compatLnSpc="1">
        <a:prstTxWarp prst="textNoShape">
          <a:avLst/>
        </a:prstTxWarp>
      </a:bodyPr>
      <a:lstStyle>
        <a:defPPr algn="l">
          <a:defRPr/>
        </a:defPPr>
      </a:lstStyle>
    </a:spDef>
    <a:lnDef>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51705</TotalTime>
  <Words>1424</Words>
  <Application>Microsoft Office PowerPoint</Application>
  <PresentationFormat>Widescreen</PresentationFormat>
  <Paragraphs>364</Paragraphs>
  <Slides>21</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21</vt:i4>
      </vt:variant>
    </vt:vector>
  </HeadingPairs>
  <TitlesOfParts>
    <vt:vector size="35" baseType="lpstr">
      <vt:lpstr>Arial</vt:lpstr>
      <vt:lpstr>Metropolis</vt:lpstr>
      <vt:lpstr>Metropolis Black</vt:lpstr>
      <vt:lpstr>Metropolis Semi Bold</vt:lpstr>
      <vt:lpstr>Noto Sans</vt:lpstr>
      <vt:lpstr>Open Sans</vt:lpstr>
      <vt:lpstr>Poppins</vt:lpstr>
      <vt:lpstr>Raleway</vt:lpstr>
      <vt:lpstr>Raleway Light</vt:lpstr>
      <vt:lpstr>Roboto</vt:lpstr>
      <vt:lpstr>Segoe Script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Robz</dc:creator>
  <cp:lastModifiedBy>Heather McCormack</cp:lastModifiedBy>
  <cp:revision>2033</cp:revision>
  <dcterms:created xsi:type="dcterms:W3CDTF">2016-05-11T14:31:01Z</dcterms:created>
  <dcterms:modified xsi:type="dcterms:W3CDTF">2021-02-04T14:20:49Z</dcterms:modified>
</cp:coreProperties>
</file>